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48" r:id="rId6"/>
    <p:sldMasterId id="2147483671" r:id="rId7"/>
  </p:sldMasterIdLst>
  <p:sldIdLst>
    <p:sldId id="261" r:id="rId8"/>
    <p:sldId id="262" r:id="rId9"/>
    <p:sldId id="257" r:id="rId10"/>
    <p:sldId id="258" r:id="rId11"/>
    <p:sldId id="259" r:id="rId12"/>
    <p:sldId id="26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E50457-39A9-7113-7543-CBF554226F10}" name="CK Kiriakidis" initials="CK" userId="S::Christina.Kiriakidis@worksafe.govt.nz::ee2020b3-2c2d-46cd-803d-4574d22349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K Kiriakidis" userId="ee2020b3-2c2d-46cd-803d-4574d223499c" providerId="ADAL" clId="{BD2875F6-63F4-4B10-8732-BE9475D559C5}"/>
    <pc:docChg chg="custSel addSld modSld sldOrd addMainMaster modMainMaster">
      <pc:chgData name="CK Kiriakidis" userId="ee2020b3-2c2d-46cd-803d-4574d223499c" providerId="ADAL" clId="{BD2875F6-63F4-4B10-8732-BE9475D559C5}" dt="2025-10-07T19:42:26.708" v="610" actId="1076"/>
      <pc:docMkLst>
        <pc:docMk/>
      </pc:docMkLst>
      <pc:sldChg chg="modSp mod">
        <pc:chgData name="CK Kiriakidis" userId="ee2020b3-2c2d-46cd-803d-4574d223499c" providerId="ADAL" clId="{BD2875F6-63F4-4B10-8732-BE9475D559C5}" dt="2025-10-07T19:34:03.159" v="25" actId="14100"/>
        <pc:sldMkLst>
          <pc:docMk/>
          <pc:sldMk cId="0" sldId="257"/>
        </pc:sldMkLst>
        <pc:picChg chg="mod">
          <ac:chgData name="CK Kiriakidis" userId="ee2020b3-2c2d-46cd-803d-4574d223499c" providerId="ADAL" clId="{BD2875F6-63F4-4B10-8732-BE9475D559C5}" dt="2025-10-07T19:34:03.159" v="25" actId="14100"/>
          <ac:picMkLst>
            <pc:docMk/>
            <pc:sldMk cId="0" sldId="257"/>
            <ac:picMk id="2" creationId="{89F4ED71-0A2E-8E68-4DA5-ACC3C2A52FEF}"/>
          </ac:picMkLst>
        </pc:picChg>
      </pc:sldChg>
      <pc:sldChg chg="modSp mod">
        <pc:chgData name="CK Kiriakidis" userId="ee2020b3-2c2d-46cd-803d-4574d223499c" providerId="ADAL" clId="{BD2875F6-63F4-4B10-8732-BE9475D559C5}" dt="2025-10-07T19:39:26.164" v="215" actId="14100"/>
        <pc:sldMkLst>
          <pc:docMk/>
          <pc:sldMk cId="0" sldId="258"/>
        </pc:sldMkLst>
        <pc:spChg chg="mod">
          <ac:chgData name="CK Kiriakidis" userId="ee2020b3-2c2d-46cd-803d-4574d223499c" providerId="ADAL" clId="{BD2875F6-63F4-4B10-8732-BE9475D559C5}" dt="2025-10-07T19:39:19.002" v="214" actId="1076"/>
          <ac:spMkLst>
            <pc:docMk/>
            <pc:sldMk cId="0" sldId="258"/>
            <ac:spMk id="5" creationId="{B1340A01-45A9-992B-58E8-8B4C4B04F6E7}"/>
          </ac:spMkLst>
        </pc:spChg>
        <pc:picChg chg="mod">
          <ac:chgData name="CK Kiriakidis" userId="ee2020b3-2c2d-46cd-803d-4574d223499c" providerId="ADAL" clId="{BD2875F6-63F4-4B10-8732-BE9475D559C5}" dt="2025-10-07T19:39:26.164" v="215" actId="14100"/>
          <ac:picMkLst>
            <pc:docMk/>
            <pc:sldMk cId="0" sldId="258"/>
            <ac:picMk id="2" creationId="{62D32CDD-C6D4-4EA3-5FDC-9399B7D22F71}"/>
          </ac:picMkLst>
        </pc:picChg>
      </pc:sldChg>
      <pc:sldChg chg="modSp add mod ord">
        <pc:chgData name="CK Kiriakidis" userId="ee2020b3-2c2d-46cd-803d-4574d223499c" providerId="ADAL" clId="{BD2875F6-63F4-4B10-8732-BE9475D559C5}" dt="2025-10-07T19:35:50.358" v="34" actId="20577"/>
        <pc:sldMkLst>
          <pc:docMk/>
          <pc:sldMk cId="827651995" sldId="261"/>
        </pc:sldMkLst>
        <pc:spChg chg="mod">
          <ac:chgData name="CK Kiriakidis" userId="ee2020b3-2c2d-46cd-803d-4574d223499c" providerId="ADAL" clId="{BD2875F6-63F4-4B10-8732-BE9475D559C5}" dt="2025-10-07T19:35:50.358" v="34" actId="20577"/>
          <ac:spMkLst>
            <pc:docMk/>
            <pc:sldMk cId="827651995" sldId="261"/>
            <ac:spMk id="2" creationId="{55C54064-F649-EF75-41B7-EC715A2C72F6}"/>
          </ac:spMkLst>
        </pc:spChg>
      </pc:sldChg>
      <pc:sldChg chg="modSp add mod">
        <pc:chgData name="CK Kiriakidis" userId="ee2020b3-2c2d-46cd-803d-4574d223499c" providerId="ADAL" clId="{BD2875F6-63F4-4B10-8732-BE9475D559C5}" dt="2025-10-07T19:42:26.708" v="610" actId="1076"/>
        <pc:sldMkLst>
          <pc:docMk/>
          <pc:sldMk cId="3987510046" sldId="262"/>
        </pc:sldMkLst>
        <pc:spChg chg="mod">
          <ac:chgData name="CK Kiriakidis" userId="ee2020b3-2c2d-46cd-803d-4574d223499c" providerId="ADAL" clId="{BD2875F6-63F4-4B10-8732-BE9475D559C5}" dt="2025-10-07T19:42:24.209" v="609" actId="1076"/>
          <ac:spMkLst>
            <pc:docMk/>
            <pc:sldMk cId="3987510046" sldId="262"/>
            <ac:spMk id="2" creationId="{94710284-1087-6C25-0B32-34274A7B153D}"/>
          </ac:spMkLst>
        </pc:spChg>
        <pc:spChg chg="mod">
          <ac:chgData name="CK Kiriakidis" userId="ee2020b3-2c2d-46cd-803d-4574d223499c" providerId="ADAL" clId="{BD2875F6-63F4-4B10-8732-BE9475D559C5}" dt="2025-10-07T19:42:26.708" v="610" actId="1076"/>
          <ac:spMkLst>
            <pc:docMk/>
            <pc:sldMk cId="3987510046" sldId="262"/>
            <ac:spMk id="3" creationId="{693A9B70-65CC-1438-D917-BBA9928545BE}"/>
          </ac:spMkLst>
        </pc:spChg>
        <pc:picChg chg="mod">
          <ac:chgData name="CK Kiriakidis" userId="ee2020b3-2c2d-46cd-803d-4574d223499c" providerId="ADAL" clId="{BD2875F6-63F4-4B10-8732-BE9475D559C5}" dt="2025-10-07T19:42:21.598" v="608" actId="1076"/>
          <ac:picMkLst>
            <pc:docMk/>
            <pc:sldMk cId="3987510046" sldId="262"/>
            <ac:picMk id="4" creationId="{A934FA1A-872C-E739-7913-5B988432F757}"/>
          </ac:picMkLst>
        </pc:picChg>
      </pc:sldChg>
      <pc:sldChg chg="modSp add mod ord">
        <pc:chgData name="CK Kiriakidis" userId="ee2020b3-2c2d-46cd-803d-4574d223499c" providerId="ADAL" clId="{BD2875F6-63F4-4B10-8732-BE9475D559C5}" dt="2025-10-07T19:41:33.826" v="574" actId="1076"/>
        <pc:sldMkLst>
          <pc:docMk/>
          <pc:sldMk cId="471495048" sldId="263"/>
        </pc:sldMkLst>
        <pc:spChg chg="mod">
          <ac:chgData name="CK Kiriakidis" userId="ee2020b3-2c2d-46cd-803d-4574d223499c" providerId="ADAL" clId="{BD2875F6-63F4-4B10-8732-BE9475D559C5}" dt="2025-10-07T19:41:21.344" v="571" actId="2711"/>
          <ac:spMkLst>
            <pc:docMk/>
            <pc:sldMk cId="471495048" sldId="263"/>
            <ac:spMk id="2" creationId="{6925136B-03BD-5A6B-E6C2-CDB8ACFED616}"/>
          </ac:spMkLst>
        </pc:spChg>
        <pc:spChg chg="mod">
          <ac:chgData name="CK Kiriakidis" userId="ee2020b3-2c2d-46cd-803d-4574d223499c" providerId="ADAL" clId="{BD2875F6-63F4-4B10-8732-BE9475D559C5}" dt="2025-10-07T19:41:33.826" v="574" actId="1076"/>
          <ac:spMkLst>
            <pc:docMk/>
            <pc:sldMk cId="471495048" sldId="263"/>
            <ac:spMk id="4" creationId="{7098AF14-F47B-0541-7BA2-C642CC222AF6}"/>
          </ac:spMkLst>
        </pc:spChg>
      </pc:sldChg>
      <pc:sldMasterChg chg="add addSldLayout">
        <pc:chgData name="CK Kiriakidis" userId="ee2020b3-2c2d-46cd-803d-4574d223499c" providerId="ADAL" clId="{BD2875F6-63F4-4B10-8732-BE9475D559C5}" dt="2025-10-07T19:32:54.214" v="0" actId="27028"/>
        <pc:sldMasterMkLst>
          <pc:docMk/>
          <pc:sldMasterMk cId="4219731091" sldId="2147483648"/>
        </pc:sldMasterMkLst>
        <pc:sldLayoutChg chg="add">
          <pc:chgData name="CK Kiriakidis" userId="ee2020b3-2c2d-46cd-803d-4574d223499c" providerId="ADAL" clId="{BD2875F6-63F4-4B10-8732-BE9475D559C5}" dt="2025-10-07T19:32:54.214" v="0" actId="27028"/>
          <pc:sldLayoutMkLst>
            <pc:docMk/>
            <pc:sldMasterMk cId="4219731091" sldId="2147483648"/>
            <pc:sldLayoutMk cId="3792054245" sldId="2147483669"/>
          </pc:sldLayoutMkLst>
        </pc:sldLayoutChg>
      </pc:sldMasterChg>
      <pc:sldMasterChg chg="replId modSldLayout">
        <pc:chgData name="CK Kiriakidis" userId="ee2020b3-2c2d-46cd-803d-4574d223499c" providerId="ADAL" clId="{BD2875F6-63F4-4B10-8732-BE9475D559C5}" dt="2025-10-07T19:41:12.599" v="567" actId="27028"/>
        <pc:sldMasterMkLst>
          <pc:docMk/>
          <pc:sldMasterMk cId="0" sldId="2147483670"/>
        </pc:sldMasterMkLst>
        <pc:sldLayoutChg chg="replId">
          <pc:chgData name="CK Kiriakidis" userId="ee2020b3-2c2d-46cd-803d-4574d223499c" providerId="ADAL" clId="{BD2875F6-63F4-4B10-8732-BE9475D559C5}" dt="2025-10-07T19:36:29.428" v="35" actId="27028"/>
          <pc:sldLayoutMkLst>
            <pc:docMk/>
            <pc:sldMasterMk cId="0" sldId="2147483670"/>
            <pc:sldLayoutMk cId="1712974170" sldId="2147483672"/>
          </pc:sldLayoutMkLst>
        </pc:sldLayoutChg>
        <pc:sldLayoutChg chg="replId">
          <pc:chgData name="CK Kiriakidis" userId="ee2020b3-2c2d-46cd-803d-4574d223499c" providerId="ADAL" clId="{BD2875F6-63F4-4B10-8732-BE9475D559C5}" dt="2025-10-07T19:41:12.599" v="567" actId="27028"/>
          <pc:sldLayoutMkLst>
            <pc:docMk/>
            <pc:sldMasterMk cId="0" sldId="2147483670"/>
            <pc:sldLayoutMk cId="1390566931" sldId="2147483673"/>
          </pc:sldLayoutMkLst>
        </pc:sldLayoutChg>
      </pc:sldMasterChg>
      <pc:sldMasterChg chg="add addSldLayout">
        <pc:chgData name="CK Kiriakidis" userId="ee2020b3-2c2d-46cd-803d-4574d223499c" providerId="ADAL" clId="{BD2875F6-63F4-4B10-8732-BE9475D559C5}" dt="2025-10-07T19:41:12.599" v="567" actId="27028"/>
        <pc:sldMasterMkLst>
          <pc:docMk/>
          <pc:sldMasterMk cId="0" sldId="2147483671"/>
        </pc:sldMasterMkLst>
        <pc:sldLayoutChg chg="add">
          <pc:chgData name="CK Kiriakidis" userId="ee2020b3-2c2d-46cd-803d-4574d223499c" providerId="ADAL" clId="{BD2875F6-63F4-4B10-8732-BE9475D559C5}" dt="2025-10-07T19:41:12.599" v="567" actId="27028"/>
          <pc:sldLayoutMkLst>
            <pc:docMk/>
            <pc:sldMasterMk cId="0" sldId="2147483671"/>
            <pc:sldLayoutMk cId="1679655314" sldId="2147483649"/>
          </pc:sldLayoutMkLst>
        </pc:sldLayoutChg>
        <pc:sldLayoutChg chg="add">
          <pc:chgData name="CK Kiriakidis" userId="ee2020b3-2c2d-46cd-803d-4574d223499c" providerId="ADAL" clId="{BD2875F6-63F4-4B10-8732-BE9475D559C5}" dt="2025-10-07T19:36:29.428" v="35" actId="27028"/>
          <pc:sldLayoutMkLst>
            <pc:docMk/>
            <pc:sldMasterMk cId="0" sldId="2147483671"/>
            <pc:sldLayoutMk cId="2949673365" sldId="214748365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AB53-3BFF-EAAA-E61B-AF4FEB05E0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A06A7-3975-52D9-DC7C-2569D4E6E9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3536C-92F7-6FBF-6789-4DA05D6C12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07B6EA-85A8-4290-B1DD-1C66A78FF16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44D0-9FC3-0275-A0E5-A9B077F354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4A8E-E01D-5F1C-B957-9884AA06F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024E8-E169-4113-8E79-4E901BC4B630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05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4C15-56BE-A303-2B66-E4B448C81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D8BBF-02CF-7799-5BC6-D0346B13A2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35B5-80C0-5D58-0E20-904CE74E63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E27AD-2342-430E-AD48-849E26B93062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15D47-6F80-02B3-8C4B-D075EA8B8F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CF160-04F7-D536-FB9E-520002B4F7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8E9F9E-E00E-4DDD-8A15-AD0539EAE34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903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EB80F-4BFD-8553-9935-148B019E919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5193B-7113-84E8-6507-2EDD321716F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7383-D1DB-F83C-E52D-CF1A63E39A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A0D1AE-0DFE-474E-9E55-613CCA219E14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D158-EAFF-58F9-3E35-B7CB85BF76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68EAB-ECE8-8E81-802F-AD92E41624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0CA567-B73D-479C-907E-A5C22DB14941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96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85AD3CDF-AE3F-4798-7E32-A28B94D5A0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lang="en-NZ" sz="1796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endParaRPr lang="en-NZ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848AEFD-4B8B-D4DE-A4A3-1B72787337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577340"/>
            <a:ext cx="5303520" cy="390302"/>
          </a:xfrm>
        </p:spPr>
        <p:txBody>
          <a:bodyPr lIns="0" tIns="0" rIns="0" bIns="0">
            <a:spAutoFit/>
          </a:bodyPr>
          <a:lstStyle>
            <a:lvl1pPr>
              <a:defRPr lang="en-NZ"/>
            </a:lvl1pPr>
          </a:lstStyle>
          <a:p>
            <a:pPr lvl="0"/>
            <a:endParaRPr lang="en-NZ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9CDB18A-60DF-AEF9-8232-CB445FBC13C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78883" y="1577340"/>
            <a:ext cx="5303520" cy="390302"/>
          </a:xfrm>
        </p:spPr>
        <p:txBody>
          <a:bodyPr lIns="0" tIns="0" rIns="0" bIns="0">
            <a:spAutoFit/>
          </a:bodyPr>
          <a:lstStyle>
            <a:lvl1pPr>
              <a:defRPr lang="en-NZ"/>
            </a:lvl1pPr>
          </a:lstStyle>
          <a:p>
            <a:pPr lvl="0"/>
            <a:endParaRPr lang="en-NZ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0D5A4AA-CDCC-829A-8BBD-94FE02DED5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endParaRPr lang="en-NZ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3FF6790-A268-5503-9EB6-7573010993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 lIns="0" tIns="0" rIns="0" bIns="0"/>
          <a:lstStyle>
            <a:lvl1pPr>
              <a:defRPr lang="en-US">
                <a:solidFill>
                  <a:srgbClr val="898989"/>
                </a:solidFill>
              </a:defRPr>
            </a:lvl1pPr>
          </a:lstStyle>
          <a:p>
            <a:pPr lvl="0"/>
            <a:fld id="{FA065B73-48C0-473B-B7C8-99FD39F93EB5}" type="datetime1">
              <a:rPr lang="en-US"/>
              <a:pPr lvl="0"/>
              <a:t>11/10/2025</a:t>
            </a:fld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653CD228-6714-7129-58FE-87D2AF63A7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410D6B26-A1C7-4C22-8790-204FD2495DE9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4528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29B-180D-A8DF-7025-5AEF76E359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0E89-667E-7D2B-7C99-D0B3321518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5C7-6ED0-AA7E-E945-A395010317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42D3-F21F-4201-86E9-15ECA608DF9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619-2614-29EB-54F4-A851767CCF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F9BA-7FA6-2FB2-9DAA-2E8E4366D4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1AE7B-B1FD-4D21-B0B4-6798A21110A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65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33B-2397-E60B-2E2F-1381009B1F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ED2C-484C-8A17-2C46-B51217B2A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F9120-2643-9F7D-FBF3-A0D09C23A9D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7929-D0F7-58A2-F11C-33B139C89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D4C31-8DC8-4695-95FD-34179FB71A79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857E9-8C21-E89C-6C10-7BEEF10BD1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6705-BBC3-4C54-D9F4-9FF23619F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3327C-ED68-4F82-9CF9-FB966DF86A9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67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D31B-78D4-F5F3-3ED3-AA3F56F7B0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54E7-A6E5-CCEA-5543-86889D2076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43F8-95AC-CE9B-A270-7A24B9BC01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B0A4C-2026-45B6-8EAA-BC4C0B243A70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8F1D4-D9FD-8914-21F0-EB902C269A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DC9E0-78AB-ECA2-2E95-A7C916648D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187C13-A315-4547-8BC0-038DF1245228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86467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A49E-694C-7064-7E35-0E28353B8F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BE0C8-3B17-BE3C-12DE-E3F479423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9A36-7892-199A-75DF-BD82A7FC80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DE75E-EAB9-4FD0-880B-F3F97104B9F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C0DB-258E-159B-E37D-001552FC31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2AD3-967C-F28A-9599-8B2CCB09E2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338C4-0EA1-41F0-8A32-A51EA82EDE78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14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385-ED05-33D9-AC71-B6F1E9FBB8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DAE5-A04A-A94A-7573-ABD98236F9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2D699-8B01-CBB9-901E-B9E38C8380B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B6C97-0700-6E33-2458-D29D046E18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EA6471-A169-4095-A6BC-FF9C0BF9FE1F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AAA2E-329F-B566-F157-4DA589DA8E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D50FC-161D-BD88-A8EE-89A1FEE39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34A951-8933-408F-A7BA-E2FCB38A94B8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9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5EE8-5EA8-D141-7F8A-AE869ABA9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3FF7D-4D5D-8055-A069-E198D98F2E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4B8A-ECEA-4F93-E22C-84C49D60DDE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01EFC-6710-E8F3-517C-A128CAE1F62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25768-04EB-CF3F-DFF6-8F677EE1E69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44F0A-E00F-BCF5-9067-6AC63F5784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90621-E21D-4AE0-89C4-3232BF110640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70254-8ED6-734F-1D3E-668117438D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63209-A743-198A-8259-E5AE0ECA3B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3596D-DFC0-4E80-BCD7-E73FE36D474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84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DAA8-4D3D-DEC0-06E0-8CADD95E6C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B9D7D-6FE0-FED6-2F1C-D2DC5C2648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AC933D-A118-4BE7-B41F-8F599B256DA2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7D4D9-7F69-887B-AA3B-8306F43122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3E259-B02C-14EB-DE7D-597F73652E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92D6EC-DAD0-4B24-9B9F-9EB82BA4A348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297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D3656-66A3-BA43-0D9B-2EA05CE3D5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C9736C-1727-47B5-8489-D11D4E5109CA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9EA1D-DCC3-9805-DA20-C080B1BFB7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474F-C866-13FD-F16C-464F77BCC3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90766-ABF3-4DE7-ABB5-2AD1C1ECB42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775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D01C-7755-BEB8-DF42-97AF112E7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444E-D593-2010-66F9-EAF841F9E2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F82C9-D17D-C3FB-31EA-0ADB94253AD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8F2FA-229A-664D-35A0-37B031DFED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3CF10-FF91-466A-BE28-B2D6D8D28CD2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6D82-C38E-04D2-E47F-38D7E1CAF4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5114F-A93D-CBD1-A635-742E1C41CF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098FBB-B634-429D-AB78-AA80CBDCC451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4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9175-5F72-3356-33B8-A773C367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5E741-2A91-FDD5-C615-739BF0A7A88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AC549-AF84-2DC4-1CDE-3E51B28FD14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AA64-36E6-9805-D1AF-FF6FD5A720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A12168-50DC-40B9-9C49-B7F237063171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4E5B-0832-9505-1A5D-BA36E07D6A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6DD7D-870C-4392-F7DA-AFB631BC7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F588E2-B419-4040-AAF5-C55333AE0652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80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18978-FF26-4323-EF64-DE4B3B727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27588-1961-6ACD-B4B4-58AAE4D283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07D4-7E2C-D778-71E0-508AE1BA544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8FB53EA-FE25-47B1-AE10-5510B06EDD93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37C8-3B7E-82DC-A5D3-DD2B09FB6D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8D695-60EB-2476-D859-051CA860055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645EE13-80CD-409E-918D-A3D417144CA7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7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957FC-BB6B-4C63-76E7-82EDA6928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095C-DE4F-C469-E536-3EF561DD9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CEE9-B23A-1FC0-E199-91742BDC42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36A81D1-A820-472C-B26B-1F1FCD8BA538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5253-9A46-6E12-FDA9-986C06CAD6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BB8-C8F9-1BFE-0E00-7B17F876CF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74CE04-5CCF-4F3A-AE1B-6C972F62D32F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.govt.nz/topic-and-industry/forestry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C54064-F649-EF75-41B7-EC715A2C72F6}"/>
              </a:ext>
            </a:extLst>
          </p:cNvPr>
          <p:cNvSpPr txBox="1"/>
          <p:nvPr/>
        </p:nvSpPr>
        <p:spPr>
          <a:xfrm>
            <a:off x="723979" y="830665"/>
            <a:ext cx="10028583" cy="2274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Safe practice for forestry </a:t>
            </a:r>
            <a:b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</a:b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and harvesting operations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5400" b="1" dirty="0">
              <a:solidFill>
                <a:srgbClr val="FFFFFF"/>
              </a:solidFill>
              <a:latin typeface="Century Gothic" pitchFamily="34"/>
              <a:ea typeface="Meiryo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440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Part four: example practice scenarios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C3F3-9AC2-5629-FA75-85A487EE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108" y="5484161"/>
            <a:ext cx="999000" cy="99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618E2-D5DE-8E4F-B49A-BA0C82C3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98832" y="5781360"/>
            <a:ext cx="3211043" cy="612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76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0284-1087-6C25-0B32-34274A7B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03" y="1093476"/>
            <a:ext cx="8902146" cy="897141"/>
          </a:xfrm>
        </p:spPr>
        <p:txBody>
          <a:bodyPr wrap="square" anchor="ctr"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Example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9B70-65CC-1438-D917-BBA99285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51" y="2316918"/>
            <a:ext cx="7188121" cy="4351336"/>
          </a:xfrm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WorkSafe has new guidance for forestry businesses and workers: the </a:t>
            </a:r>
            <a:r>
              <a:rPr lang="en-US" sz="1800" b="1" dirty="0">
                <a:latin typeface="Century Gothic" panose="020B0502020202020204" pitchFamily="34" charset="0"/>
              </a:rPr>
              <a:t>Approved Code of Practice for Forestry and Harvesting Operations </a:t>
            </a:r>
            <a:r>
              <a:rPr lang="en-US" sz="1800" dirty="0">
                <a:latin typeface="Century Gothic" panose="020B0502020202020204" pitchFamily="34" charset="0"/>
              </a:rPr>
              <a:t>(ACOP) and the </a:t>
            </a:r>
            <a:r>
              <a:rPr lang="en-US" sz="1800" b="1" dirty="0">
                <a:latin typeface="Century Gothic" panose="020B0502020202020204" pitchFamily="34" charset="0"/>
              </a:rPr>
              <a:t>Good Practice Guidelines for Managing a Safe and Healthy Small Forest Harvest</a:t>
            </a:r>
            <a:r>
              <a:rPr lang="en-US" sz="1800" dirty="0">
                <a:latin typeface="Century Gothic" panose="020B0502020202020204" pitchFamily="34" charset="0"/>
              </a:rPr>
              <a:t> (GPG).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The following slides are examples of everyday scenarios in forestry work.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They include important questions that everyone should think about, to help keep people healthy and safe onsite.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Use them as talking points with your team to discuss what you would do. 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green background with black text&#10;&#10;AI-generated content may be incorrect.">
            <a:extLst>
              <a:ext uri="{FF2B5EF4-FFF2-40B4-BE49-F238E27FC236}">
                <a16:creationId xmlns:a16="http://schemas.microsoft.com/office/drawing/2014/main" id="{A934FA1A-872C-E739-7913-5B988432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730" y="1257744"/>
            <a:ext cx="2771834" cy="4927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5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9F4ED71-0A2E-8E68-4DA5-ACC3C2A5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"/>
            <a:ext cx="12192000" cy="3065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AF0B985-D607-08CA-0997-3FF55D22F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4763" y="2337188"/>
            <a:ext cx="6480307" cy="560938"/>
          </a:xfrm>
        </p:spPr>
        <p:txBody>
          <a:bodyPr tIns="8147">
            <a:spAutoFit/>
          </a:bodyPr>
          <a:lstStyle/>
          <a:p>
            <a:pPr marL="8147" marR="3255" lvl="0">
              <a:lnSpc>
                <a:spcPct val="100000"/>
              </a:lnSpc>
              <a:spcBef>
                <a:spcPts val="65"/>
              </a:spcBef>
            </a:pPr>
            <a:r>
              <a:rPr lang="en-US" spc="-131"/>
              <a:t>You</a:t>
            </a:r>
            <a:r>
              <a:rPr lang="en-US" spc="-96"/>
              <a:t> </a:t>
            </a:r>
            <a:r>
              <a:rPr lang="en-US" spc="-99"/>
              <a:t>are</a:t>
            </a:r>
            <a:r>
              <a:rPr lang="en-US" spc="-96"/>
              <a:t> </a:t>
            </a:r>
            <a:r>
              <a:rPr lang="en-US" spc="-45"/>
              <a:t>about</a:t>
            </a:r>
            <a:r>
              <a:rPr lang="en-US" spc="-96"/>
              <a:t> </a:t>
            </a:r>
            <a:r>
              <a:rPr lang="en-US" spc="-32"/>
              <a:t>to</a:t>
            </a:r>
            <a:r>
              <a:rPr lang="en-US" spc="-96"/>
              <a:t> </a:t>
            </a:r>
            <a:r>
              <a:rPr lang="en-US" spc="-55"/>
              <a:t>run</a:t>
            </a:r>
            <a:r>
              <a:rPr lang="en-US" spc="-96"/>
              <a:t> </a:t>
            </a:r>
            <a:r>
              <a:rPr lang="en-US" spc="-125"/>
              <a:t>a</a:t>
            </a:r>
            <a:r>
              <a:rPr lang="en-US" spc="-93"/>
              <a:t> </a:t>
            </a:r>
            <a:r>
              <a:rPr lang="en-US" spc="-42"/>
              <a:t>pre-</a:t>
            </a:r>
            <a:r>
              <a:rPr lang="en-US" spc="-64"/>
              <a:t>start</a:t>
            </a:r>
            <a:r>
              <a:rPr lang="en-US" spc="-96"/>
              <a:t> </a:t>
            </a:r>
            <a:r>
              <a:rPr lang="en-US" spc="-13"/>
              <a:t>or</a:t>
            </a:r>
            <a:r>
              <a:rPr lang="en-US" spc="-96"/>
              <a:t> </a:t>
            </a:r>
            <a:r>
              <a:rPr lang="en-US" spc="-73"/>
              <a:t>tailgate</a:t>
            </a:r>
            <a:r>
              <a:rPr lang="en-US" spc="-96"/>
              <a:t> </a:t>
            </a:r>
            <a:r>
              <a:rPr lang="en-US" spc="-6"/>
              <a:t>meeting </a:t>
            </a:r>
            <a:r>
              <a:rPr lang="en-US" spc="-64"/>
              <a:t>and</a:t>
            </a:r>
            <a:r>
              <a:rPr lang="en-US" spc="-90"/>
              <a:t> </a:t>
            </a:r>
            <a:r>
              <a:rPr lang="en-US" spc="-125"/>
              <a:t>a</a:t>
            </a:r>
            <a:r>
              <a:rPr lang="en-US" spc="-87"/>
              <a:t> </a:t>
            </a:r>
            <a:r>
              <a:rPr lang="en-US" spc="-90"/>
              <a:t>manual</a:t>
            </a:r>
            <a:r>
              <a:rPr lang="en-US" spc="-87"/>
              <a:t> </a:t>
            </a:r>
            <a:r>
              <a:rPr lang="en-US" spc="-71"/>
              <a:t>faller</a:t>
            </a:r>
            <a:r>
              <a:rPr lang="en-US" spc="-87"/>
              <a:t> </a:t>
            </a:r>
            <a:r>
              <a:rPr lang="en-US" spc="-125"/>
              <a:t>is</a:t>
            </a:r>
            <a:r>
              <a:rPr lang="en-US" spc="-87"/>
              <a:t> </a:t>
            </a:r>
            <a:r>
              <a:rPr lang="en-US" spc="-61"/>
              <a:t>heading</a:t>
            </a:r>
            <a:r>
              <a:rPr lang="en-US" spc="-87"/>
              <a:t> </a:t>
            </a:r>
            <a:r>
              <a:rPr lang="en-US" spc="-26"/>
              <a:t>out</a:t>
            </a:r>
            <a:r>
              <a:rPr lang="en-US" spc="-87"/>
              <a:t> </a:t>
            </a:r>
            <a:r>
              <a:rPr lang="en-US" spc="-80"/>
              <a:t>with</a:t>
            </a:r>
            <a:r>
              <a:rPr lang="en-US" spc="-87"/>
              <a:t> </a:t>
            </a:r>
            <a:r>
              <a:rPr lang="en-US" spc="-99"/>
              <a:t>an</a:t>
            </a:r>
            <a:r>
              <a:rPr lang="en-US" spc="-87"/>
              <a:t> </a:t>
            </a:r>
            <a:r>
              <a:rPr lang="en-US" spc="-67"/>
              <a:t>observer.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90E5B6-5714-CC91-F318-777145ADB421}"/>
              </a:ext>
            </a:extLst>
          </p:cNvPr>
          <p:cNvSpPr txBox="1"/>
          <p:nvPr/>
        </p:nvSpPr>
        <p:spPr>
          <a:xfrm>
            <a:off x="3974832" y="3221193"/>
            <a:ext cx="2042330" cy="26692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FIRST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201981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  <a:tab pos="82544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workers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	</a:t>
            </a:r>
            <a:r>
              <a:rPr lang="en-US" sz="1154" b="0" i="0" u="none" strike="noStrike" kern="1200" cap="none" spc="9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with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wind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throw?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run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tailgate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meeting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with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tree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fallers?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7410" lvl="0" indent="-146596" algn="l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workers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stay</a:t>
            </a:r>
            <a:r>
              <a:rPr lang="en-US" sz="1154" b="0" i="0" u="none" strike="noStrike" kern="1200" cap="none" spc="12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connected?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234561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check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health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lone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0E9B99C-5D26-7D2C-2A08-72A451EF5631}"/>
              </a:ext>
            </a:extLst>
          </p:cNvPr>
          <p:cNvSpPr txBox="1"/>
          <p:nvPr/>
        </p:nvSpPr>
        <p:spPr>
          <a:xfrm>
            <a:off x="6134956" y="3221047"/>
            <a:ext cx="2053330" cy="22114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NEXT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85112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Talk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 how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everyone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7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job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can</a:t>
            </a:r>
            <a:r>
              <a:rPr lang="en-US" sz="1154" b="0" i="0" u="none" strike="noStrike" kern="1200" cap="none" spc="7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identify</a:t>
            </a:r>
            <a:r>
              <a:rPr lang="en-US" sz="1154" b="0" i="0" u="none" strike="noStrike" kern="1200" cap="none" spc="7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for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manual fallers.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93250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team?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emergency </a:t>
            </a:r>
            <a:r>
              <a:rPr lang="en-US" sz="1154" b="0" i="0" u="none" strike="noStrike" kern="1200" cap="none" spc="-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management</a:t>
            </a:r>
            <a:r>
              <a:rPr lang="en-US" sz="1154" b="0" i="0" u="none" strike="noStrike" kern="1200" cap="none" spc="-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plan</a:t>
            </a:r>
            <a:r>
              <a:rPr lang="en-US" sz="1154" b="0" i="0" u="none" strike="noStrike" kern="1200" cap="none" spc="-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for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who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away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from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main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areas.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A9E57CC0-D807-D25F-9ACB-51BABE8D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54" y="6205831"/>
            <a:ext cx="1222287" cy="4294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709CDE7B-B92B-820D-77C7-93B843071B8B}"/>
              </a:ext>
            </a:extLst>
          </p:cNvPr>
          <p:cNvSpPr txBox="1"/>
          <p:nvPr/>
        </p:nvSpPr>
        <p:spPr>
          <a:xfrm>
            <a:off x="8295080" y="3220900"/>
            <a:ext cx="1674997" cy="103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FINALLY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3255" lvl="0" indent="0" algn="just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can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offer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help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identify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control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29C84C6-3300-8CAD-1501-3BA8E58B8DA9}"/>
              </a:ext>
            </a:extLst>
          </p:cNvPr>
          <p:cNvSpPr txBox="1"/>
          <p:nvPr/>
        </p:nvSpPr>
        <p:spPr>
          <a:xfrm>
            <a:off x="1814855" y="3290102"/>
            <a:ext cx="2052919" cy="718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207687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Around</a:t>
            </a:r>
            <a:r>
              <a:rPr lang="en-US" sz="1154" b="0" i="0" u="none" strike="noStrike" kern="1200" cap="none" spc="8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8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group,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experience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managing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health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safety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manual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fallers.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5B7BE1F-D30F-9365-2DEB-77DF40C9DB82}"/>
              </a:ext>
            </a:extLst>
          </p:cNvPr>
          <p:cNvSpPr/>
          <p:nvPr/>
        </p:nvSpPr>
        <p:spPr>
          <a:xfrm>
            <a:off x="8830086" y="0"/>
            <a:ext cx="1593140" cy="150272"/>
          </a:xfrm>
          <a:custGeom>
            <a:avLst/>
            <a:gdLst>
              <a:gd name="f0" fmla="val w"/>
              <a:gd name="f1" fmla="val h"/>
              <a:gd name="f2" fmla="val 0"/>
              <a:gd name="f3" fmla="val 2484119"/>
              <a:gd name="f4" fmla="val 234315"/>
              <a:gd name="f5" fmla="val 2483992"/>
              <a:gd name="f6" fmla="val 233997"/>
              <a:gd name="f7" fmla="*/ f0 1 2484119"/>
              <a:gd name="f8" fmla="*/ f1 1 234315"/>
              <a:gd name="f9" fmla="+- f4 0 f2"/>
              <a:gd name="f10" fmla="+- f3 0 f2"/>
              <a:gd name="f11" fmla="*/ f10 1 2484119"/>
              <a:gd name="f12" fmla="*/ f9 1 234315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484119" h="23431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154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2D32CDD-C6D4-4EA3-5FDC-9399B7D2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"/>
            <a:ext cx="12193399" cy="30941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2F05F6C4-23AD-7C7B-47A2-780A1E6C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496" y="6285503"/>
            <a:ext cx="1103369" cy="235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4C42BFC-F121-9801-53C6-2E9A2DF0F990}"/>
              </a:ext>
            </a:extLst>
          </p:cNvPr>
          <p:cNvSpPr/>
          <p:nvPr/>
        </p:nvSpPr>
        <p:spPr>
          <a:xfrm>
            <a:off x="140689" y="1985619"/>
            <a:ext cx="8167695" cy="1108517"/>
          </a:xfrm>
          <a:custGeom>
            <a:avLst/>
            <a:gdLst>
              <a:gd name="f0" fmla="val w"/>
              <a:gd name="f1" fmla="val h"/>
              <a:gd name="f2" fmla="val 0"/>
              <a:gd name="f3" fmla="val 12735560"/>
              <a:gd name="f4" fmla="val 1728470"/>
              <a:gd name="f5" fmla="val 6441178"/>
              <a:gd name="f6" fmla="val 6293822"/>
              <a:gd name="f7" fmla="val 6147071"/>
              <a:gd name="f8" fmla="val 785"/>
              <a:gd name="f9" fmla="val 6001154"/>
              <a:gd name="f10" fmla="val 2347"/>
              <a:gd name="f11" fmla="val 5856109"/>
              <a:gd name="f12" fmla="val 4678"/>
              <a:gd name="f13" fmla="val 5711971"/>
              <a:gd name="f14" fmla="val 7769"/>
              <a:gd name="f15" fmla="val 5568775"/>
              <a:gd name="f16" fmla="val 11612"/>
              <a:gd name="f17" fmla="val 5426559"/>
              <a:gd name="f18" fmla="val 16197"/>
              <a:gd name="f19" fmla="val 5285357"/>
              <a:gd name="f20" fmla="val 21518"/>
              <a:gd name="f21" fmla="val 5145205"/>
              <a:gd name="f22" fmla="val 27565"/>
              <a:gd name="f23" fmla="val 5006140"/>
              <a:gd name="f24" fmla="val 34330"/>
              <a:gd name="f25" fmla="val 4868197"/>
              <a:gd name="f26" fmla="val 41804"/>
              <a:gd name="f27" fmla="val 4731412"/>
              <a:gd name="f28" fmla="val 49979"/>
              <a:gd name="f29" fmla="val 4595820"/>
              <a:gd name="f30" fmla="val 58846"/>
              <a:gd name="f31" fmla="val 4461459"/>
              <a:gd name="f32" fmla="val 68398"/>
              <a:gd name="f33" fmla="val 4328363"/>
              <a:gd name="f34" fmla="val 78625"/>
              <a:gd name="f35" fmla="val 4196569"/>
              <a:gd name="f36" fmla="val 89518"/>
              <a:gd name="f37" fmla="val 4066112"/>
              <a:gd name="f38" fmla="val 101071"/>
              <a:gd name="f39" fmla="val 3937029"/>
              <a:gd name="f40" fmla="val 113273"/>
              <a:gd name="f41" fmla="val 3809354"/>
              <a:gd name="f42" fmla="val 126117"/>
              <a:gd name="f43" fmla="val 3683125"/>
              <a:gd name="f44" fmla="val 139595"/>
              <a:gd name="f45" fmla="val 3558376"/>
              <a:gd name="f46" fmla="val 153697"/>
              <a:gd name="f47" fmla="val 3435144"/>
              <a:gd name="f48" fmla="val 168415"/>
              <a:gd name="f49" fmla="val 3313465"/>
              <a:gd name="f50" fmla="val 183741"/>
              <a:gd name="f51" fmla="val 3193374"/>
              <a:gd name="f52" fmla="val 199666"/>
              <a:gd name="f53" fmla="val 3074908"/>
              <a:gd name="f54" fmla="val 216182"/>
              <a:gd name="f55" fmla="val 2958101"/>
              <a:gd name="f56" fmla="val 233280"/>
              <a:gd name="f57" fmla="val 2842991"/>
              <a:gd name="f58" fmla="val 250953"/>
              <a:gd name="f59" fmla="val 2729612"/>
              <a:gd name="f60" fmla="val 269191"/>
              <a:gd name="f61" fmla="val 2618002"/>
              <a:gd name="f62" fmla="val 287985"/>
              <a:gd name="f63" fmla="val 2508195"/>
              <a:gd name="f64" fmla="val 307328"/>
              <a:gd name="f65" fmla="val 2400227"/>
              <a:gd name="f66" fmla="val 327212"/>
              <a:gd name="f67" fmla="val 2294135"/>
              <a:gd name="f68" fmla="val 347626"/>
              <a:gd name="f69" fmla="val 2189954"/>
              <a:gd name="f70" fmla="val 368564"/>
              <a:gd name="f71" fmla="val 2087720"/>
              <a:gd name="f72" fmla="val 390017"/>
              <a:gd name="f73" fmla="val 1987470"/>
              <a:gd name="f74" fmla="val 411975"/>
              <a:gd name="f75" fmla="val 1889238"/>
              <a:gd name="f76" fmla="val 434432"/>
              <a:gd name="f77" fmla="val 1793060"/>
              <a:gd name="f78" fmla="val 457377"/>
              <a:gd name="f79" fmla="val 1698974"/>
              <a:gd name="f80" fmla="val 480804"/>
              <a:gd name="f81" fmla="val 1607013"/>
              <a:gd name="f82" fmla="val 504702"/>
              <a:gd name="f83" fmla="val 1517215"/>
              <a:gd name="f84" fmla="val 529065"/>
              <a:gd name="f85" fmla="val 1473139"/>
              <a:gd name="f86" fmla="val 541417"/>
              <a:gd name="f87" fmla="val 1429616"/>
              <a:gd name="f88" fmla="val 553883"/>
              <a:gd name="f89" fmla="val 1386651"/>
              <a:gd name="f90" fmla="val 566460"/>
              <a:gd name="f91" fmla="val 1344250"/>
              <a:gd name="f92" fmla="val 579147"/>
              <a:gd name="f93" fmla="val 1302416"/>
              <a:gd name="f94" fmla="val 591945"/>
              <a:gd name="f95" fmla="val 1261154"/>
              <a:gd name="f96" fmla="val 604851"/>
              <a:gd name="f97" fmla="val 1220469"/>
              <a:gd name="f98" fmla="val 617864"/>
              <a:gd name="f99" fmla="val 1180364"/>
              <a:gd name="f100" fmla="val 630984"/>
              <a:gd name="f101" fmla="val 1140845"/>
              <a:gd name="f102" fmla="val 644209"/>
              <a:gd name="f103" fmla="val 1101915"/>
              <a:gd name="f104" fmla="val 657539"/>
              <a:gd name="f105" fmla="val 1063581"/>
              <a:gd name="f106" fmla="val 670971"/>
              <a:gd name="f107" fmla="val 1025845"/>
              <a:gd name="f108" fmla="val 684506"/>
              <a:gd name="f109" fmla="val 988712"/>
              <a:gd name="f110" fmla="val 698142"/>
              <a:gd name="f111" fmla="val 952187"/>
              <a:gd name="f112" fmla="val 711879"/>
              <a:gd name="f113" fmla="val 916274"/>
              <a:gd name="f114" fmla="val 725714"/>
              <a:gd name="f115" fmla="val 846304"/>
              <a:gd name="f116" fmla="val 753677"/>
              <a:gd name="f117" fmla="val 778837"/>
              <a:gd name="f118" fmla="val 782024"/>
              <a:gd name="f119" fmla="val 713908"/>
              <a:gd name="f120" fmla="val 810745"/>
              <a:gd name="f121" fmla="val 651555"/>
              <a:gd name="f122" fmla="val 839833"/>
              <a:gd name="f123" fmla="val 591812"/>
              <a:gd name="f124" fmla="val 869279"/>
              <a:gd name="f125" fmla="val 534715"/>
              <a:gd name="f126" fmla="val 899075"/>
              <a:gd name="f127" fmla="val 480301"/>
              <a:gd name="f128" fmla="val 929212"/>
              <a:gd name="f129" fmla="val 428605"/>
              <a:gd name="f130" fmla="val 959681"/>
              <a:gd name="f131" fmla="val 379664"/>
              <a:gd name="f132" fmla="val 990475"/>
              <a:gd name="f133" fmla="val 333512"/>
              <a:gd name="f134" fmla="val 1021584"/>
              <a:gd name="f135" fmla="val 290186"/>
              <a:gd name="f136" fmla="val 1053000"/>
              <a:gd name="f137" fmla="val 249722"/>
              <a:gd name="f138" fmla="val 1084715"/>
              <a:gd name="f139" fmla="val 212155"/>
              <a:gd name="f140" fmla="val 1116720"/>
              <a:gd name="f141" fmla="val 177521"/>
              <a:gd name="f142" fmla="val 1149008"/>
              <a:gd name="f143" fmla="val 145857"/>
              <a:gd name="f144" fmla="val 1181568"/>
              <a:gd name="f145" fmla="val 117199"/>
              <a:gd name="f146" fmla="val 1214394"/>
              <a:gd name="f147" fmla="val 91581"/>
              <a:gd name="f148" fmla="val 1247475"/>
              <a:gd name="f149" fmla="val 69040"/>
              <a:gd name="f150" fmla="val 1280805"/>
              <a:gd name="f151" fmla="val 49611"/>
              <a:gd name="f152" fmla="val 1314374"/>
              <a:gd name="f153" fmla="val 26384"/>
              <a:gd name="f154" fmla="val 1365159"/>
              <a:gd name="f155" fmla="val 10362"/>
              <a:gd name="f156" fmla="val 1416434"/>
              <a:gd name="f157" fmla="val 1666"/>
              <a:gd name="f158" fmla="val 1468173"/>
              <a:gd name="f159" fmla="val 1502908"/>
              <a:gd name="f160" fmla="val 417"/>
              <a:gd name="f161" fmla="val 1520299"/>
              <a:gd name="f162" fmla="val 6643"/>
              <a:gd name="f163" fmla="val 1572184"/>
              <a:gd name="f164" fmla="val 20237"/>
              <a:gd name="f165" fmla="val 1623616"/>
              <a:gd name="f166" fmla="val 41076"/>
              <a:gd name="f167" fmla="val 1674567"/>
              <a:gd name="f168" fmla="val 58934"/>
              <a:gd name="f169" fmla="val 1708252"/>
              <a:gd name="f170" fmla="val 70929"/>
              <a:gd name="f171" fmla="val 1727905"/>
              <a:gd name="f172" fmla="val 12664072"/>
              <a:gd name="f173" fmla="val 12685389"/>
              <a:gd name="f174" fmla="val 1691439"/>
              <a:gd name="f175" fmla="val 12708616"/>
              <a:gd name="f176" fmla="val 1640655"/>
              <a:gd name="f177" fmla="val 12724638"/>
              <a:gd name="f178" fmla="val 1589380"/>
              <a:gd name="f179" fmla="val 12733334"/>
              <a:gd name="f180" fmla="val 1537642"/>
              <a:gd name="f181" fmla="val 12735001"/>
              <a:gd name="f182" fmla="val 12734583"/>
              <a:gd name="f183" fmla="val 1485517"/>
              <a:gd name="f184" fmla="val 12728357"/>
              <a:gd name="f185" fmla="val 1433631"/>
              <a:gd name="f186" fmla="val 12714763"/>
              <a:gd name="f187" fmla="val 1382198"/>
              <a:gd name="f188" fmla="val 12693924"/>
              <a:gd name="f189" fmla="val 1331246"/>
              <a:gd name="f190" fmla="val 12676066"/>
              <a:gd name="f191" fmla="val 1297560"/>
              <a:gd name="f192" fmla="val 12655077"/>
              <a:gd name="f193" fmla="val 1264110"/>
              <a:gd name="f194" fmla="val 12630993"/>
              <a:gd name="f195" fmla="val 1230903"/>
              <a:gd name="f196" fmla="val 12603850"/>
              <a:gd name="f197" fmla="val 1197948"/>
              <a:gd name="f198" fmla="val 12573684"/>
              <a:gd name="f199" fmla="val 1165254"/>
              <a:gd name="f200" fmla="val 12540531"/>
              <a:gd name="f201" fmla="val 1132829"/>
              <a:gd name="f202" fmla="val 12504426"/>
              <a:gd name="f203" fmla="val 1100682"/>
              <a:gd name="f204" fmla="val 12465406"/>
              <a:gd name="f205" fmla="val 1068821"/>
              <a:gd name="f206" fmla="val 12423507"/>
              <a:gd name="f207" fmla="val 1037254"/>
              <a:gd name="f208" fmla="val 12378763"/>
              <a:gd name="f209" fmla="val 1005990"/>
              <a:gd name="f210" fmla="val 12331212"/>
              <a:gd name="f211" fmla="val 975038"/>
              <a:gd name="f212" fmla="val 12280889"/>
              <a:gd name="f213" fmla="val 944405"/>
              <a:gd name="f214" fmla="val 12227829"/>
              <a:gd name="f215" fmla="val 914101"/>
              <a:gd name="f216" fmla="val 12172070"/>
              <a:gd name="f217" fmla="val 884134"/>
              <a:gd name="f218" fmla="val 12113645"/>
              <a:gd name="f219" fmla="val 854512"/>
              <a:gd name="f220" fmla="val 12052593"/>
              <a:gd name="f221" fmla="val 825244"/>
              <a:gd name="f222" fmla="val 11988947"/>
              <a:gd name="f223" fmla="val 796338"/>
              <a:gd name="f224" fmla="val 11922745"/>
              <a:gd name="f225" fmla="val 767803"/>
              <a:gd name="f226" fmla="val 11854022"/>
              <a:gd name="f227" fmla="val 739647"/>
              <a:gd name="f228" fmla="val 11782813"/>
              <a:gd name="f229" fmla="val 11746288"/>
              <a:gd name="f230" fmla="val 11709156"/>
              <a:gd name="f231" fmla="val 11671420"/>
              <a:gd name="f232" fmla="val 11633085"/>
              <a:gd name="f233" fmla="val 11594155"/>
              <a:gd name="f234" fmla="val 11554636"/>
              <a:gd name="f235" fmla="val 11514532"/>
              <a:gd name="f236" fmla="val 11473846"/>
              <a:gd name="f237" fmla="val 11432584"/>
              <a:gd name="f238" fmla="val 11390750"/>
              <a:gd name="f239" fmla="val 11348349"/>
              <a:gd name="f240" fmla="val 11305385"/>
              <a:gd name="f241" fmla="val 11261862"/>
              <a:gd name="f242" fmla="val 11217785"/>
              <a:gd name="f243" fmla="val 11127987"/>
              <a:gd name="f244" fmla="val 11036027"/>
              <a:gd name="f245" fmla="val 10941940"/>
              <a:gd name="f246" fmla="val 10845763"/>
              <a:gd name="f247" fmla="val 10747531"/>
              <a:gd name="f248" fmla="val 10647280"/>
              <a:gd name="f249" fmla="val 10545046"/>
              <a:gd name="f250" fmla="val 10440865"/>
              <a:gd name="f251" fmla="val 10334773"/>
              <a:gd name="f252" fmla="val 10226805"/>
              <a:gd name="f253" fmla="val 10116998"/>
              <a:gd name="f254" fmla="val 10005388"/>
              <a:gd name="f255" fmla="val 9892009"/>
              <a:gd name="f256" fmla="val 9776899"/>
              <a:gd name="f257" fmla="val 9660093"/>
              <a:gd name="f258" fmla="val 9541626"/>
              <a:gd name="f259" fmla="val 9421535"/>
              <a:gd name="f260" fmla="val 9299856"/>
              <a:gd name="f261" fmla="val 9176624"/>
              <a:gd name="f262" fmla="val 9051875"/>
              <a:gd name="f263" fmla="val 8925646"/>
              <a:gd name="f264" fmla="val 8797971"/>
              <a:gd name="f265" fmla="val 8668888"/>
              <a:gd name="f266" fmla="val 8538431"/>
              <a:gd name="f267" fmla="val 8406637"/>
              <a:gd name="f268" fmla="val 8273541"/>
              <a:gd name="f269" fmla="val 8139180"/>
              <a:gd name="f270" fmla="val 8003589"/>
              <a:gd name="f271" fmla="val 7866804"/>
              <a:gd name="f272" fmla="val 7728860"/>
              <a:gd name="f273" fmla="val 7589795"/>
              <a:gd name="f274" fmla="val 7449644"/>
              <a:gd name="f275" fmla="val 7308441"/>
              <a:gd name="f276" fmla="val 7166225"/>
              <a:gd name="f277" fmla="val 7023029"/>
              <a:gd name="f278" fmla="val 6878891"/>
              <a:gd name="f279" fmla="val 6733846"/>
              <a:gd name="f280" fmla="val 6587930"/>
              <a:gd name="f281" fmla="*/ f0 1 12735560"/>
              <a:gd name="f282" fmla="*/ f1 1 1728470"/>
              <a:gd name="f283" fmla="+- f4 0 f2"/>
              <a:gd name="f284" fmla="+- f3 0 f2"/>
              <a:gd name="f285" fmla="*/ f284 1 12735560"/>
              <a:gd name="f286" fmla="*/ f283 1 1728470"/>
              <a:gd name="f287" fmla="*/ f2 1 f285"/>
              <a:gd name="f288" fmla="*/ f3 1 f285"/>
              <a:gd name="f289" fmla="*/ f2 1 f286"/>
              <a:gd name="f290" fmla="*/ f4 1 f286"/>
              <a:gd name="f291" fmla="*/ f287 f281 1"/>
              <a:gd name="f292" fmla="*/ f288 f281 1"/>
              <a:gd name="f293" fmla="*/ f290 f282 1"/>
              <a:gd name="f294" fmla="*/ f289 f2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1" t="f294" r="f292" b="f293"/>
            <a:pathLst>
              <a:path w="12735560" h="172847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2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1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59"/>
                </a:lnTo>
                <a:lnTo>
                  <a:pt x="f182" y="f183"/>
                </a:lnTo>
                <a:lnTo>
                  <a:pt x="f184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112"/>
                </a:lnTo>
                <a:lnTo>
                  <a:pt x="f229" y="f110"/>
                </a:lnTo>
                <a:lnTo>
                  <a:pt x="f230" y="f108"/>
                </a:lnTo>
                <a:lnTo>
                  <a:pt x="f231" y="f106"/>
                </a:lnTo>
                <a:lnTo>
                  <a:pt x="f232" y="f104"/>
                </a:lnTo>
                <a:lnTo>
                  <a:pt x="f233" y="f102"/>
                </a:lnTo>
                <a:lnTo>
                  <a:pt x="f234" y="f100"/>
                </a:lnTo>
                <a:lnTo>
                  <a:pt x="f235" y="f98"/>
                </a:lnTo>
                <a:lnTo>
                  <a:pt x="f236" y="f96"/>
                </a:lnTo>
                <a:lnTo>
                  <a:pt x="f237" y="f94"/>
                </a:lnTo>
                <a:lnTo>
                  <a:pt x="f238" y="f92"/>
                </a:lnTo>
                <a:lnTo>
                  <a:pt x="f239" y="f90"/>
                </a:lnTo>
                <a:lnTo>
                  <a:pt x="f240" y="f88"/>
                </a:lnTo>
                <a:lnTo>
                  <a:pt x="f241" y="f86"/>
                </a:lnTo>
                <a:lnTo>
                  <a:pt x="f242" y="f84"/>
                </a:lnTo>
                <a:lnTo>
                  <a:pt x="f243" y="f82"/>
                </a:lnTo>
                <a:lnTo>
                  <a:pt x="f244" y="f80"/>
                </a:lnTo>
                <a:lnTo>
                  <a:pt x="f245" y="f78"/>
                </a:lnTo>
                <a:lnTo>
                  <a:pt x="f246" y="f76"/>
                </a:lnTo>
                <a:lnTo>
                  <a:pt x="f247" y="f74"/>
                </a:lnTo>
                <a:lnTo>
                  <a:pt x="f248" y="f72"/>
                </a:lnTo>
                <a:lnTo>
                  <a:pt x="f249" y="f70"/>
                </a:lnTo>
                <a:lnTo>
                  <a:pt x="f250" y="f68"/>
                </a:lnTo>
                <a:lnTo>
                  <a:pt x="f251" y="f66"/>
                </a:lnTo>
                <a:lnTo>
                  <a:pt x="f252" y="f64"/>
                </a:lnTo>
                <a:lnTo>
                  <a:pt x="f253" y="f62"/>
                </a:lnTo>
                <a:lnTo>
                  <a:pt x="f254" y="f60"/>
                </a:lnTo>
                <a:lnTo>
                  <a:pt x="f255" y="f58"/>
                </a:lnTo>
                <a:lnTo>
                  <a:pt x="f256" y="f56"/>
                </a:lnTo>
                <a:lnTo>
                  <a:pt x="f257" y="f54"/>
                </a:lnTo>
                <a:lnTo>
                  <a:pt x="f258" y="f52"/>
                </a:lnTo>
                <a:lnTo>
                  <a:pt x="f259" y="f50"/>
                </a:lnTo>
                <a:lnTo>
                  <a:pt x="f260" y="f48"/>
                </a:lnTo>
                <a:lnTo>
                  <a:pt x="f261" y="f46"/>
                </a:lnTo>
                <a:lnTo>
                  <a:pt x="f262" y="f44"/>
                </a:lnTo>
                <a:lnTo>
                  <a:pt x="f263" y="f42"/>
                </a:lnTo>
                <a:lnTo>
                  <a:pt x="f264" y="f40"/>
                </a:lnTo>
                <a:lnTo>
                  <a:pt x="f265" y="f38"/>
                </a:lnTo>
                <a:lnTo>
                  <a:pt x="f266" y="f36"/>
                </a:lnTo>
                <a:lnTo>
                  <a:pt x="f267" y="f34"/>
                </a:lnTo>
                <a:lnTo>
                  <a:pt x="f268" y="f32"/>
                </a:lnTo>
                <a:lnTo>
                  <a:pt x="f269" y="f30"/>
                </a:lnTo>
                <a:lnTo>
                  <a:pt x="f270" y="f28"/>
                </a:lnTo>
                <a:lnTo>
                  <a:pt x="f271" y="f26"/>
                </a:lnTo>
                <a:lnTo>
                  <a:pt x="f272" y="f24"/>
                </a:lnTo>
                <a:lnTo>
                  <a:pt x="f273" y="f22"/>
                </a:lnTo>
                <a:lnTo>
                  <a:pt x="f274" y="f20"/>
                </a:lnTo>
                <a:lnTo>
                  <a:pt x="f275" y="f18"/>
                </a:lnTo>
                <a:lnTo>
                  <a:pt x="f276" y="f16"/>
                </a:lnTo>
                <a:lnTo>
                  <a:pt x="f277" y="f14"/>
                </a:lnTo>
                <a:lnTo>
                  <a:pt x="f278" y="f12"/>
                </a:lnTo>
                <a:lnTo>
                  <a:pt x="f279" y="f10"/>
                </a:lnTo>
                <a:lnTo>
                  <a:pt x="f280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154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340A01-45A9-992B-58E8-8B4C4B04F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549" y="2685790"/>
            <a:ext cx="6743974" cy="284579"/>
          </a:xfrm>
        </p:spPr>
        <p:txBody>
          <a:bodyPr lIns="0" tIns="8147" rIns="0" bIns="0">
            <a:spAutoFit/>
          </a:bodyPr>
          <a:lstStyle/>
          <a:p>
            <a:pPr marL="8147" marR="3255" lvl="0">
              <a:lnSpc>
                <a:spcPct val="100000"/>
              </a:lnSpc>
              <a:spcBef>
                <a:spcPts val="65"/>
              </a:spcBef>
            </a:pPr>
            <a:r>
              <a:rPr lang="en-US" sz="1796" spc="-131" dirty="0">
                <a:solidFill>
                  <a:srgbClr val="FFFFFF"/>
                </a:solidFill>
                <a:latin typeface="Arial Black"/>
              </a:rPr>
              <a:t>Work on landings and loading and unloading trucks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976BF31-B90B-78FE-E47E-2FF141D51A86}"/>
              </a:ext>
            </a:extLst>
          </p:cNvPr>
          <p:cNvSpPr txBox="1"/>
          <p:nvPr/>
        </p:nvSpPr>
        <p:spPr>
          <a:xfrm>
            <a:off x="1814763" y="3269876"/>
            <a:ext cx="2027672" cy="1722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contractor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coming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take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logs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port.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177960" lvl="0" indent="-146596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managing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the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controls.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42355" lvl="0" indent="-146596" algn="l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contractors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come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site.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D500314-4D3A-E5E0-48ED-58B22CDC6D4F}"/>
              </a:ext>
            </a:extLst>
          </p:cNvPr>
          <p:cNvSpPr txBox="1"/>
          <p:nvPr/>
        </p:nvSpPr>
        <p:spPr>
          <a:xfrm>
            <a:off x="3974887" y="3200674"/>
            <a:ext cx="2024006" cy="2440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FIRST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3255" lvl="0" indent="0" algn="just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Around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group,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experience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tail-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gate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meetings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contractors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expected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site.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133566" lvl="0" indent="-146596" algn="just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7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7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contractors</a:t>
            </a:r>
            <a:r>
              <a:rPr lang="en-US" sz="1154" b="0" i="0" u="none" strike="noStrike" kern="1200" cap="none" spc="7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get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all</a:t>
            </a:r>
            <a:r>
              <a:rPr lang="en-US" sz="1154" b="0" i="0" u="none" strike="noStrike" kern="1200" cap="none" spc="11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11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information</a:t>
            </a:r>
            <a:r>
              <a:rPr lang="en-US" sz="1154" b="0" i="0" u="none" strike="noStrike" kern="1200" cap="none" spc="11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need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at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worksite?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79004" lvl="0" indent="-146596" algn="just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Where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else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there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information</a:t>
            </a:r>
            <a:r>
              <a:rPr lang="en-US" sz="1154" b="0" i="0" u="none" strike="noStrike" kern="1200" cap="none" spc="14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for</a:t>
            </a:r>
            <a:r>
              <a:rPr lang="en-US" sz="1154" b="0" i="0" u="none" strike="noStrike" kern="1200" cap="none" spc="14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16696" lvl="0" indent="-146596" algn="just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makes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prestart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or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tailgate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meeting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helpful?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4592236-9FAE-0F67-B5AE-C55AB9405FE3}"/>
              </a:ext>
            </a:extLst>
          </p:cNvPr>
          <p:cNvSpPr txBox="1"/>
          <p:nvPr/>
        </p:nvSpPr>
        <p:spPr>
          <a:xfrm>
            <a:off x="6135011" y="3200528"/>
            <a:ext cx="1942560" cy="24916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NEXT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47237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Discuss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types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might</a:t>
            </a:r>
            <a:r>
              <a:rPr lang="en-US" sz="1154" b="0" i="0" u="none" strike="noStrike" kern="1200" cap="none" spc="9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experience 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day-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to-day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identify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158822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1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controls</a:t>
            </a:r>
            <a:r>
              <a:rPr lang="en-US" sz="1154" b="0" i="0" u="none" strike="noStrike" kern="1200" cap="none" spc="1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</a:t>
            </a:r>
            <a:r>
              <a:rPr lang="en-US" sz="1154" b="0" i="0" u="none" strike="noStrike" kern="1200" cap="none" spc="1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need?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53470" lvl="0" indent="-146596" algn="l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team?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37185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include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contractor?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5679C00-A2B3-FEAE-2C13-E29503141105}"/>
              </a:ext>
            </a:extLst>
          </p:cNvPr>
          <p:cNvSpPr txBox="1"/>
          <p:nvPr/>
        </p:nvSpPr>
        <p:spPr>
          <a:xfrm>
            <a:off x="8295135" y="3200381"/>
            <a:ext cx="2029702" cy="216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FINALLY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10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List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offer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help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identify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control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278133" lvl="0" indent="0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collaborate</a:t>
            </a:r>
            <a:r>
              <a:rPr lang="en-US" sz="1154" b="0" i="0" u="none" strike="noStrike" kern="1200" cap="none" spc="-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all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386864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health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safety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information</a:t>
            </a:r>
            <a:r>
              <a:rPr lang="en-US" sz="1154" b="0" i="0" u="none" strike="noStrike" kern="1200" cap="none" spc="19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across</a:t>
            </a:r>
            <a:r>
              <a:rPr lang="en-US" sz="1154" b="0" i="0" u="none" strike="noStrike" kern="1200" cap="none" spc="19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contracting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chain.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D68C8B7-ACE9-DD75-CD55-EBF57BEF39B1}"/>
              </a:ext>
            </a:extLst>
          </p:cNvPr>
          <p:cNvGrpSpPr/>
          <p:nvPr/>
        </p:nvGrpSpPr>
        <p:grpSpPr>
          <a:xfrm>
            <a:off x="0" y="0"/>
            <a:ext cx="12191512" cy="3093780"/>
            <a:chOff x="0" y="0"/>
            <a:chExt cx="12191512" cy="30937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87B94AF-DCB9-127B-6178-956F7F6FB938}"/>
                </a:ext>
              </a:extLst>
            </p:cNvPr>
            <p:cNvSpPr/>
            <p:nvPr/>
          </p:nvSpPr>
          <p:spPr>
            <a:xfrm>
              <a:off x="9535491" y="0"/>
              <a:ext cx="2002984" cy="150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4119"/>
                <a:gd name="f4" fmla="val 234315"/>
                <a:gd name="f5" fmla="val 2484005"/>
                <a:gd name="f6" fmla="val 233997"/>
                <a:gd name="f7" fmla="*/ f0 1 2484119"/>
                <a:gd name="f8" fmla="*/ f1 1 234315"/>
                <a:gd name="f9" fmla="+- f4 0 f2"/>
                <a:gd name="f10" fmla="+- f3 0 f2"/>
                <a:gd name="f11" fmla="*/ f10 1 2484119"/>
                <a:gd name="f12" fmla="*/ f9 1 234315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84119" h="234315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Z" sz="1154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76C7EC1-5A88-B48D-5E7F-9B0BB0FA9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"/>
              <a:ext cx="12191512" cy="309377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ABDBAB6B-22BC-B224-B45C-1D5F0AA2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496" y="6285503"/>
            <a:ext cx="1103369" cy="235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20CDF49-556B-9881-D0F4-464B6A890820}"/>
              </a:ext>
            </a:extLst>
          </p:cNvPr>
          <p:cNvSpPr/>
          <p:nvPr/>
        </p:nvSpPr>
        <p:spPr>
          <a:xfrm>
            <a:off x="1488140" y="1985619"/>
            <a:ext cx="8167695" cy="1108517"/>
          </a:xfrm>
          <a:custGeom>
            <a:avLst/>
            <a:gdLst>
              <a:gd name="f0" fmla="val w"/>
              <a:gd name="f1" fmla="val h"/>
              <a:gd name="f2" fmla="val 0"/>
              <a:gd name="f3" fmla="val 12735560"/>
              <a:gd name="f4" fmla="val 1728470"/>
              <a:gd name="f5" fmla="val 6441178"/>
              <a:gd name="f6" fmla="val 6293822"/>
              <a:gd name="f7" fmla="val 6147071"/>
              <a:gd name="f8" fmla="val 785"/>
              <a:gd name="f9" fmla="val 6001154"/>
              <a:gd name="f10" fmla="val 2347"/>
              <a:gd name="f11" fmla="val 5856109"/>
              <a:gd name="f12" fmla="val 4678"/>
              <a:gd name="f13" fmla="val 5711971"/>
              <a:gd name="f14" fmla="val 7769"/>
              <a:gd name="f15" fmla="val 5568775"/>
              <a:gd name="f16" fmla="val 11612"/>
              <a:gd name="f17" fmla="val 5426559"/>
              <a:gd name="f18" fmla="val 16197"/>
              <a:gd name="f19" fmla="val 5285357"/>
              <a:gd name="f20" fmla="val 21518"/>
              <a:gd name="f21" fmla="val 5145205"/>
              <a:gd name="f22" fmla="val 27565"/>
              <a:gd name="f23" fmla="val 5006140"/>
              <a:gd name="f24" fmla="val 34330"/>
              <a:gd name="f25" fmla="val 4868197"/>
              <a:gd name="f26" fmla="val 41804"/>
              <a:gd name="f27" fmla="val 4731412"/>
              <a:gd name="f28" fmla="val 49979"/>
              <a:gd name="f29" fmla="val 4595820"/>
              <a:gd name="f30" fmla="val 58846"/>
              <a:gd name="f31" fmla="val 4461459"/>
              <a:gd name="f32" fmla="val 68398"/>
              <a:gd name="f33" fmla="val 4328363"/>
              <a:gd name="f34" fmla="val 78625"/>
              <a:gd name="f35" fmla="val 4196569"/>
              <a:gd name="f36" fmla="val 89518"/>
              <a:gd name="f37" fmla="val 4066112"/>
              <a:gd name="f38" fmla="val 101071"/>
              <a:gd name="f39" fmla="val 3937029"/>
              <a:gd name="f40" fmla="val 113273"/>
              <a:gd name="f41" fmla="val 3809354"/>
              <a:gd name="f42" fmla="val 126117"/>
              <a:gd name="f43" fmla="val 3683125"/>
              <a:gd name="f44" fmla="val 139595"/>
              <a:gd name="f45" fmla="val 3558376"/>
              <a:gd name="f46" fmla="val 153697"/>
              <a:gd name="f47" fmla="val 3435144"/>
              <a:gd name="f48" fmla="val 168415"/>
              <a:gd name="f49" fmla="val 3313465"/>
              <a:gd name="f50" fmla="val 183741"/>
              <a:gd name="f51" fmla="val 3193374"/>
              <a:gd name="f52" fmla="val 199666"/>
              <a:gd name="f53" fmla="val 3074908"/>
              <a:gd name="f54" fmla="val 216182"/>
              <a:gd name="f55" fmla="val 2958101"/>
              <a:gd name="f56" fmla="val 233280"/>
              <a:gd name="f57" fmla="val 2842991"/>
              <a:gd name="f58" fmla="val 250953"/>
              <a:gd name="f59" fmla="val 2729612"/>
              <a:gd name="f60" fmla="val 269191"/>
              <a:gd name="f61" fmla="val 2618002"/>
              <a:gd name="f62" fmla="val 287985"/>
              <a:gd name="f63" fmla="val 2508195"/>
              <a:gd name="f64" fmla="val 307328"/>
              <a:gd name="f65" fmla="val 2400227"/>
              <a:gd name="f66" fmla="val 327212"/>
              <a:gd name="f67" fmla="val 2294135"/>
              <a:gd name="f68" fmla="val 347626"/>
              <a:gd name="f69" fmla="val 2189954"/>
              <a:gd name="f70" fmla="val 368564"/>
              <a:gd name="f71" fmla="val 2087720"/>
              <a:gd name="f72" fmla="val 390017"/>
              <a:gd name="f73" fmla="val 1987470"/>
              <a:gd name="f74" fmla="val 411975"/>
              <a:gd name="f75" fmla="val 1889238"/>
              <a:gd name="f76" fmla="val 434432"/>
              <a:gd name="f77" fmla="val 1793060"/>
              <a:gd name="f78" fmla="val 457377"/>
              <a:gd name="f79" fmla="val 1698974"/>
              <a:gd name="f80" fmla="val 480804"/>
              <a:gd name="f81" fmla="val 1607013"/>
              <a:gd name="f82" fmla="val 504702"/>
              <a:gd name="f83" fmla="val 1517215"/>
              <a:gd name="f84" fmla="val 529065"/>
              <a:gd name="f85" fmla="val 1473139"/>
              <a:gd name="f86" fmla="val 541417"/>
              <a:gd name="f87" fmla="val 1429616"/>
              <a:gd name="f88" fmla="val 553883"/>
              <a:gd name="f89" fmla="val 1386651"/>
              <a:gd name="f90" fmla="val 566460"/>
              <a:gd name="f91" fmla="val 1344250"/>
              <a:gd name="f92" fmla="val 579147"/>
              <a:gd name="f93" fmla="val 1302416"/>
              <a:gd name="f94" fmla="val 591945"/>
              <a:gd name="f95" fmla="val 1261154"/>
              <a:gd name="f96" fmla="val 604851"/>
              <a:gd name="f97" fmla="val 1220469"/>
              <a:gd name="f98" fmla="val 617864"/>
              <a:gd name="f99" fmla="val 1180364"/>
              <a:gd name="f100" fmla="val 630984"/>
              <a:gd name="f101" fmla="val 1140845"/>
              <a:gd name="f102" fmla="val 644209"/>
              <a:gd name="f103" fmla="val 1101915"/>
              <a:gd name="f104" fmla="val 657539"/>
              <a:gd name="f105" fmla="val 1063581"/>
              <a:gd name="f106" fmla="val 670971"/>
              <a:gd name="f107" fmla="val 1025845"/>
              <a:gd name="f108" fmla="val 684506"/>
              <a:gd name="f109" fmla="val 988712"/>
              <a:gd name="f110" fmla="val 698142"/>
              <a:gd name="f111" fmla="val 952187"/>
              <a:gd name="f112" fmla="val 711879"/>
              <a:gd name="f113" fmla="val 916274"/>
              <a:gd name="f114" fmla="val 725714"/>
              <a:gd name="f115" fmla="val 846304"/>
              <a:gd name="f116" fmla="val 753677"/>
              <a:gd name="f117" fmla="val 778837"/>
              <a:gd name="f118" fmla="val 782024"/>
              <a:gd name="f119" fmla="val 713908"/>
              <a:gd name="f120" fmla="val 810745"/>
              <a:gd name="f121" fmla="val 651555"/>
              <a:gd name="f122" fmla="val 839833"/>
              <a:gd name="f123" fmla="val 591812"/>
              <a:gd name="f124" fmla="val 869279"/>
              <a:gd name="f125" fmla="val 534715"/>
              <a:gd name="f126" fmla="val 899075"/>
              <a:gd name="f127" fmla="val 480301"/>
              <a:gd name="f128" fmla="val 929212"/>
              <a:gd name="f129" fmla="val 428605"/>
              <a:gd name="f130" fmla="val 959681"/>
              <a:gd name="f131" fmla="val 379664"/>
              <a:gd name="f132" fmla="val 990475"/>
              <a:gd name="f133" fmla="val 333512"/>
              <a:gd name="f134" fmla="val 1021584"/>
              <a:gd name="f135" fmla="val 290186"/>
              <a:gd name="f136" fmla="val 1053000"/>
              <a:gd name="f137" fmla="val 249722"/>
              <a:gd name="f138" fmla="val 1084715"/>
              <a:gd name="f139" fmla="val 212155"/>
              <a:gd name="f140" fmla="val 1116720"/>
              <a:gd name="f141" fmla="val 177521"/>
              <a:gd name="f142" fmla="val 1149008"/>
              <a:gd name="f143" fmla="val 145857"/>
              <a:gd name="f144" fmla="val 1181568"/>
              <a:gd name="f145" fmla="val 117199"/>
              <a:gd name="f146" fmla="val 1214394"/>
              <a:gd name="f147" fmla="val 91581"/>
              <a:gd name="f148" fmla="val 1247475"/>
              <a:gd name="f149" fmla="val 69040"/>
              <a:gd name="f150" fmla="val 1280805"/>
              <a:gd name="f151" fmla="val 49611"/>
              <a:gd name="f152" fmla="val 1314374"/>
              <a:gd name="f153" fmla="val 26384"/>
              <a:gd name="f154" fmla="val 1365159"/>
              <a:gd name="f155" fmla="val 10362"/>
              <a:gd name="f156" fmla="val 1416434"/>
              <a:gd name="f157" fmla="val 1666"/>
              <a:gd name="f158" fmla="val 1468173"/>
              <a:gd name="f159" fmla="val 1502908"/>
              <a:gd name="f160" fmla="val 417"/>
              <a:gd name="f161" fmla="val 1520299"/>
              <a:gd name="f162" fmla="val 6643"/>
              <a:gd name="f163" fmla="val 1572184"/>
              <a:gd name="f164" fmla="val 20237"/>
              <a:gd name="f165" fmla="val 1623616"/>
              <a:gd name="f166" fmla="val 41076"/>
              <a:gd name="f167" fmla="val 1674567"/>
              <a:gd name="f168" fmla="val 58934"/>
              <a:gd name="f169" fmla="val 1708252"/>
              <a:gd name="f170" fmla="val 70929"/>
              <a:gd name="f171" fmla="val 1727905"/>
              <a:gd name="f172" fmla="val 12664072"/>
              <a:gd name="f173" fmla="val 12685389"/>
              <a:gd name="f174" fmla="val 1691439"/>
              <a:gd name="f175" fmla="val 12708616"/>
              <a:gd name="f176" fmla="val 1640655"/>
              <a:gd name="f177" fmla="val 12724638"/>
              <a:gd name="f178" fmla="val 1589380"/>
              <a:gd name="f179" fmla="val 12733334"/>
              <a:gd name="f180" fmla="val 1537642"/>
              <a:gd name="f181" fmla="val 12735001"/>
              <a:gd name="f182" fmla="val 12734583"/>
              <a:gd name="f183" fmla="val 1485517"/>
              <a:gd name="f184" fmla="val 12728357"/>
              <a:gd name="f185" fmla="val 1433631"/>
              <a:gd name="f186" fmla="val 12714763"/>
              <a:gd name="f187" fmla="val 1382198"/>
              <a:gd name="f188" fmla="val 12693924"/>
              <a:gd name="f189" fmla="val 1331246"/>
              <a:gd name="f190" fmla="val 12676066"/>
              <a:gd name="f191" fmla="val 1297560"/>
              <a:gd name="f192" fmla="val 12655077"/>
              <a:gd name="f193" fmla="val 1264110"/>
              <a:gd name="f194" fmla="val 12630993"/>
              <a:gd name="f195" fmla="val 1230903"/>
              <a:gd name="f196" fmla="val 12603850"/>
              <a:gd name="f197" fmla="val 1197948"/>
              <a:gd name="f198" fmla="val 12573684"/>
              <a:gd name="f199" fmla="val 1165254"/>
              <a:gd name="f200" fmla="val 12540531"/>
              <a:gd name="f201" fmla="val 1132829"/>
              <a:gd name="f202" fmla="val 12504426"/>
              <a:gd name="f203" fmla="val 1100682"/>
              <a:gd name="f204" fmla="val 12465406"/>
              <a:gd name="f205" fmla="val 1068821"/>
              <a:gd name="f206" fmla="val 12423507"/>
              <a:gd name="f207" fmla="val 1037254"/>
              <a:gd name="f208" fmla="val 12378763"/>
              <a:gd name="f209" fmla="val 1005990"/>
              <a:gd name="f210" fmla="val 12331212"/>
              <a:gd name="f211" fmla="val 975038"/>
              <a:gd name="f212" fmla="val 12280889"/>
              <a:gd name="f213" fmla="val 944405"/>
              <a:gd name="f214" fmla="val 12227829"/>
              <a:gd name="f215" fmla="val 914101"/>
              <a:gd name="f216" fmla="val 12172070"/>
              <a:gd name="f217" fmla="val 884134"/>
              <a:gd name="f218" fmla="val 12113645"/>
              <a:gd name="f219" fmla="val 854512"/>
              <a:gd name="f220" fmla="val 12052593"/>
              <a:gd name="f221" fmla="val 825244"/>
              <a:gd name="f222" fmla="val 11988947"/>
              <a:gd name="f223" fmla="val 796338"/>
              <a:gd name="f224" fmla="val 11922745"/>
              <a:gd name="f225" fmla="val 767803"/>
              <a:gd name="f226" fmla="val 11854022"/>
              <a:gd name="f227" fmla="val 739647"/>
              <a:gd name="f228" fmla="val 11782813"/>
              <a:gd name="f229" fmla="val 11746288"/>
              <a:gd name="f230" fmla="val 11709156"/>
              <a:gd name="f231" fmla="val 11671420"/>
              <a:gd name="f232" fmla="val 11633085"/>
              <a:gd name="f233" fmla="val 11594155"/>
              <a:gd name="f234" fmla="val 11554636"/>
              <a:gd name="f235" fmla="val 11514532"/>
              <a:gd name="f236" fmla="val 11473846"/>
              <a:gd name="f237" fmla="val 11432584"/>
              <a:gd name="f238" fmla="val 11390750"/>
              <a:gd name="f239" fmla="val 11348349"/>
              <a:gd name="f240" fmla="val 11305385"/>
              <a:gd name="f241" fmla="val 11261862"/>
              <a:gd name="f242" fmla="val 11217785"/>
              <a:gd name="f243" fmla="val 11127987"/>
              <a:gd name="f244" fmla="val 11036027"/>
              <a:gd name="f245" fmla="val 10941940"/>
              <a:gd name="f246" fmla="val 10845763"/>
              <a:gd name="f247" fmla="val 10747531"/>
              <a:gd name="f248" fmla="val 10647280"/>
              <a:gd name="f249" fmla="val 10545046"/>
              <a:gd name="f250" fmla="val 10440865"/>
              <a:gd name="f251" fmla="val 10334773"/>
              <a:gd name="f252" fmla="val 10226805"/>
              <a:gd name="f253" fmla="val 10116998"/>
              <a:gd name="f254" fmla="val 10005388"/>
              <a:gd name="f255" fmla="val 9892009"/>
              <a:gd name="f256" fmla="val 9776899"/>
              <a:gd name="f257" fmla="val 9660093"/>
              <a:gd name="f258" fmla="val 9541626"/>
              <a:gd name="f259" fmla="val 9421535"/>
              <a:gd name="f260" fmla="val 9299856"/>
              <a:gd name="f261" fmla="val 9176624"/>
              <a:gd name="f262" fmla="val 9051875"/>
              <a:gd name="f263" fmla="val 8925646"/>
              <a:gd name="f264" fmla="val 8797971"/>
              <a:gd name="f265" fmla="val 8668888"/>
              <a:gd name="f266" fmla="val 8538431"/>
              <a:gd name="f267" fmla="val 8406637"/>
              <a:gd name="f268" fmla="val 8273541"/>
              <a:gd name="f269" fmla="val 8139180"/>
              <a:gd name="f270" fmla="val 8003589"/>
              <a:gd name="f271" fmla="val 7866804"/>
              <a:gd name="f272" fmla="val 7728860"/>
              <a:gd name="f273" fmla="val 7589795"/>
              <a:gd name="f274" fmla="val 7449644"/>
              <a:gd name="f275" fmla="val 7308441"/>
              <a:gd name="f276" fmla="val 7166225"/>
              <a:gd name="f277" fmla="val 7023029"/>
              <a:gd name="f278" fmla="val 6878891"/>
              <a:gd name="f279" fmla="val 6733846"/>
              <a:gd name="f280" fmla="val 6587930"/>
              <a:gd name="f281" fmla="*/ f0 1 12735560"/>
              <a:gd name="f282" fmla="*/ f1 1 1728470"/>
              <a:gd name="f283" fmla="+- f4 0 f2"/>
              <a:gd name="f284" fmla="+- f3 0 f2"/>
              <a:gd name="f285" fmla="*/ f284 1 12735560"/>
              <a:gd name="f286" fmla="*/ f283 1 1728470"/>
              <a:gd name="f287" fmla="*/ f2 1 f285"/>
              <a:gd name="f288" fmla="*/ f3 1 f285"/>
              <a:gd name="f289" fmla="*/ f2 1 f286"/>
              <a:gd name="f290" fmla="*/ f4 1 f286"/>
              <a:gd name="f291" fmla="*/ f287 f281 1"/>
              <a:gd name="f292" fmla="*/ f288 f281 1"/>
              <a:gd name="f293" fmla="*/ f290 f282 1"/>
              <a:gd name="f294" fmla="*/ f289 f2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1" t="f294" r="f292" b="f293"/>
            <a:pathLst>
              <a:path w="12735560" h="172847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2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1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59"/>
                </a:lnTo>
                <a:lnTo>
                  <a:pt x="f182" y="f183"/>
                </a:lnTo>
                <a:lnTo>
                  <a:pt x="f184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112"/>
                </a:lnTo>
                <a:lnTo>
                  <a:pt x="f229" y="f110"/>
                </a:lnTo>
                <a:lnTo>
                  <a:pt x="f230" y="f108"/>
                </a:lnTo>
                <a:lnTo>
                  <a:pt x="f231" y="f106"/>
                </a:lnTo>
                <a:lnTo>
                  <a:pt x="f232" y="f104"/>
                </a:lnTo>
                <a:lnTo>
                  <a:pt x="f233" y="f102"/>
                </a:lnTo>
                <a:lnTo>
                  <a:pt x="f234" y="f100"/>
                </a:lnTo>
                <a:lnTo>
                  <a:pt x="f235" y="f98"/>
                </a:lnTo>
                <a:lnTo>
                  <a:pt x="f236" y="f96"/>
                </a:lnTo>
                <a:lnTo>
                  <a:pt x="f237" y="f94"/>
                </a:lnTo>
                <a:lnTo>
                  <a:pt x="f238" y="f92"/>
                </a:lnTo>
                <a:lnTo>
                  <a:pt x="f239" y="f90"/>
                </a:lnTo>
                <a:lnTo>
                  <a:pt x="f240" y="f88"/>
                </a:lnTo>
                <a:lnTo>
                  <a:pt x="f241" y="f86"/>
                </a:lnTo>
                <a:lnTo>
                  <a:pt x="f242" y="f84"/>
                </a:lnTo>
                <a:lnTo>
                  <a:pt x="f243" y="f82"/>
                </a:lnTo>
                <a:lnTo>
                  <a:pt x="f244" y="f80"/>
                </a:lnTo>
                <a:lnTo>
                  <a:pt x="f245" y="f78"/>
                </a:lnTo>
                <a:lnTo>
                  <a:pt x="f246" y="f76"/>
                </a:lnTo>
                <a:lnTo>
                  <a:pt x="f247" y="f74"/>
                </a:lnTo>
                <a:lnTo>
                  <a:pt x="f248" y="f72"/>
                </a:lnTo>
                <a:lnTo>
                  <a:pt x="f249" y="f70"/>
                </a:lnTo>
                <a:lnTo>
                  <a:pt x="f250" y="f68"/>
                </a:lnTo>
                <a:lnTo>
                  <a:pt x="f251" y="f66"/>
                </a:lnTo>
                <a:lnTo>
                  <a:pt x="f252" y="f64"/>
                </a:lnTo>
                <a:lnTo>
                  <a:pt x="f253" y="f62"/>
                </a:lnTo>
                <a:lnTo>
                  <a:pt x="f254" y="f60"/>
                </a:lnTo>
                <a:lnTo>
                  <a:pt x="f255" y="f58"/>
                </a:lnTo>
                <a:lnTo>
                  <a:pt x="f256" y="f56"/>
                </a:lnTo>
                <a:lnTo>
                  <a:pt x="f257" y="f54"/>
                </a:lnTo>
                <a:lnTo>
                  <a:pt x="f258" y="f52"/>
                </a:lnTo>
                <a:lnTo>
                  <a:pt x="f259" y="f50"/>
                </a:lnTo>
                <a:lnTo>
                  <a:pt x="f260" y="f48"/>
                </a:lnTo>
                <a:lnTo>
                  <a:pt x="f261" y="f46"/>
                </a:lnTo>
                <a:lnTo>
                  <a:pt x="f262" y="f44"/>
                </a:lnTo>
                <a:lnTo>
                  <a:pt x="f263" y="f42"/>
                </a:lnTo>
                <a:lnTo>
                  <a:pt x="f264" y="f40"/>
                </a:lnTo>
                <a:lnTo>
                  <a:pt x="f265" y="f38"/>
                </a:lnTo>
                <a:lnTo>
                  <a:pt x="f266" y="f36"/>
                </a:lnTo>
                <a:lnTo>
                  <a:pt x="f267" y="f34"/>
                </a:lnTo>
                <a:lnTo>
                  <a:pt x="f268" y="f32"/>
                </a:lnTo>
                <a:lnTo>
                  <a:pt x="f269" y="f30"/>
                </a:lnTo>
                <a:lnTo>
                  <a:pt x="f270" y="f28"/>
                </a:lnTo>
                <a:lnTo>
                  <a:pt x="f271" y="f26"/>
                </a:lnTo>
                <a:lnTo>
                  <a:pt x="f272" y="f24"/>
                </a:lnTo>
                <a:lnTo>
                  <a:pt x="f273" y="f22"/>
                </a:lnTo>
                <a:lnTo>
                  <a:pt x="f274" y="f20"/>
                </a:lnTo>
                <a:lnTo>
                  <a:pt x="f275" y="f18"/>
                </a:lnTo>
                <a:lnTo>
                  <a:pt x="f276" y="f16"/>
                </a:lnTo>
                <a:lnTo>
                  <a:pt x="f277" y="f14"/>
                </a:lnTo>
                <a:lnTo>
                  <a:pt x="f278" y="f12"/>
                </a:lnTo>
                <a:lnTo>
                  <a:pt x="f279" y="f10"/>
                </a:lnTo>
                <a:lnTo>
                  <a:pt x="f280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154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F16C0AE-5D8D-0381-C8C5-8D74629A9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8050" y="2667085"/>
            <a:ext cx="7797445" cy="284579"/>
          </a:xfrm>
        </p:spPr>
        <p:txBody>
          <a:bodyPr tIns="8147">
            <a:spAutoFit/>
          </a:bodyPr>
          <a:lstStyle/>
          <a:p>
            <a:pPr marL="8147" lvl="0">
              <a:lnSpc>
                <a:spcPct val="100000"/>
              </a:lnSpc>
              <a:spcBef>
                <a:spcPts val="65"/>
              </a:spcBef>
            </a:pPr>
            <a:r>
              <a:rPr lang="en-US" spc="-48"/>
              <a:t>Overlapping</a:t>
            </a:r>
            <a:r>
              <a:rPr lang="en-US" spc="-87"/>
              <a:t> </a:t>
            </a:r>
            <a:r>
              <a:rPr lang="en-US" spc="-77"/>
              <a:t>duties</a:t>
            </a:r>
            <a:r>
              <a:rPr lang="en-US" spc="-87"/>
              <a:t> </a:t>
            </a:r>
            <a:r>
              <a:rPr lang="en-US" spc="-32"/>
              <a:t>to</a:t>
            </a:r>
            <a:r>
              <a:rPr lang="en-US" spc="-87"/>
              <a:t> </a:t>
            </a:r>
            <a:r>
              <a:rPr lang="en-US" spc="-125"/>
              <a:t>discuss</a:t>
            </a:r>
            <a:r>
              <a:rPr lang="en-US" spc="-83"/>
              <a:t> </a:t>
            </a:r>
            <a:r>
              <a:rPr lang="en-US" spc="-80"/>
              <a:t>with</a:t>
            </a:r>
            <a:r>
              <a:rPr lang="en-US" spc="-87"/>
              <a:t> </a:t>
            </a:r>
            <a:r>
              <a:rPr lang="en-US" spc="-58"/>
              <a:t>mobile</a:t>
            </a:r>
            <a:r>
              <a:rPr lang="en-US" spc="-87"/>
              <a:t> </a:t>
            </a:r>
            <a:r>
              <a:rPr lang="en-US" spc="-51"/>
              <a:t>plant</a:t>
            </a:r>
            <a:r>
              <a:rPr lang="en-US" spc="-87"/>
              <a:t> </a:t>
            </a:r>
            <a:r>
              <a:rPr lang="en-US" spc="-64"/>
              <a:t>and</a:t>
            </a:r>
            <a:r>
              <a:rPr lang="en-US" spc="-83"/>
              <a:t> </a:t>
            </a:r>
            <a:r>
              <a:rPr lang="en-US" spc="-45"/>
              <a:t>harvesting.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42EB60-CD8D-39ED-5CD5-4F3129A1F12E}"/>
              </a:ext>
            </a:extLst>
          </p:cNvPr>
          <p:cNvSpPr txBox="1"/>
          <p:nvPr/>
        </p:nvSpPr>
        <p:spPr>
          <a:xfrm>
            <a:off x="1814763" y="3288539"/>
            <a:ext cx="2046399" cy="16708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331479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Identify</a:t>
            </a:r>
            <a:r>
              <a:rPr lang="en-US" sz="1154" b="0" i="0" u="none" strike="noStrike" kern="1200" cap="none" spc="13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some</a:t>
            </a:r>
            <a:r>
              <a:rPr lang="en-US" sz="1154" b="0" i="0" u="none" strike="noStrike" kern="1200" cap="none" spc="13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1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hazards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that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new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face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using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mobile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plant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harvesting machinery.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243925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overlapping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duties</a:t>
            </a:r>
            <a:r>
              <a:rPr lang="en-US" sz="1154" b="0" i="0" u="none" strike="noStrike" kern="1200" cap="none" spc="18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involving</a:t>
            </a:r>
            <a:r>
              <a:rPr lang="en-US" sz="1154" b="0" i="0" u="none" strike="noStrike" kern="1200" cap="none" spc="18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traffic</a:t>
            </a:r>
            <a:r>
              <a:rPr lang="en-US" sz="1154" b="0" i="0" u="none" strike="noStrike" kern="1200" cap="none" spc="18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forest.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4C0C0DA-40B0-DDC3-438D-9CC7872BA630}"/>
              </a:ext>
            </a:extLst>
          </p:cNvPr>
          <p:cNvSpPr txBox="1"/>
          <p:nvPr/>
        </p:nvSpPr>
        <p:spPr>
          <a:xfrm>
            <a:off x="3974887" y="3219337"/>
            <a:ext cx="1965365" cy="19074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FIRST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Describe: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13441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think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might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be</a:t>
            </a:r>
            <a:r>
              <a:rPr lang="en-US" sz="1154" b="0" i="0" u="none" strike="noStrike" kern="1200" cap="none" spc="-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there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risks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with</a:t>
            </a:r>
            <a:r>
              <a:rPr lang="en-US" sz="1154" b="0" i="0" u="none" strike="noStrike" kern="1200" cap="none" spc="7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businesses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 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81034" lvl="0" indent="-146596" algn="l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implement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controls.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3A34237-904B-9355-9F9A-2F7FE9BE41D5}"/>
              </a:ext>
            </a:extLst>
          </p:cNvPr>
          <p:cNvSpPr txBox="1"/>
          <p:nvPr/>
        </p:nvSpPr>
        <p:spPr>
          <a:xfrm>
            <a:off x="6135011" y="3219190"/>
            <a:ext cx="2059841" cy="18561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NEXT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Around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group,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describe: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73709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emergency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exits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safe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mobile plant.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62307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enable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provide </a:t>
            </a:r>
            <a:r>
              <a:rPr lang="en-US" sz="1154" b="0" i="0" u="none" strike="noStrike" kern="1200" cap="none" spc="-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feedback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plant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using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3754A51-E879-3A3E-08F9-E92F8F9645F2}"/>
              </a:ext>
            </a:extLst>
          </p:cNvPr>
          <p:cNvSpPr txBox="1"/>
          <p:nvPr/>
        </p:nvSpPr>
        <p:spPr>
          <a:xfrm>
            <a:off x="8295135" y="3219044"/>
            <a:ext cx="1978395" cy="1449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FINALLY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everyone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has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shared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ideas,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think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people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 </a:t>
            </a:r>
            <a:r>
              <a:rPr lang="en-US" sz="1154" b="0" i="0" u="none" strike="noStrike" kern="1200" cap="none" spc="-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compared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246778" lvl="0" indent="0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Get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ready to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</a:t>
            </a:r>
            <a:r>
              <a:rPr lang="en-US" sz="1154" b="0" i="0" u="none" strike="noStrike" kern="1200" cap="none" spc="7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D3B9849-C8CF-9A53-9E04-9A9BC118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49"/>
            <a:ext cx="12191996" cy="30937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9CF2CD3E-7FA8-7147-6F6A-8B487139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496" y="6285503"/>
            <a:ext cx="1103369" cy="235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BA487241-35D0-16A7-FFD0-861FD6C4C054}"/>
              </a:ext>
            </a:extLst>
          </p:cNvPr>
          <p:cNvSpPr/>
          <p:nvPr/>
        </p:nvSpPr>
        <p:spPr>
          <a:xfrm>
            <a:off x="1034725" y="3604957"/>
            <a:ext cx="7919280" cy="1264084"/>
          </a:xfrm>
          <a:custGeom>
            <a:avLst/>
            <a:gdLst>
              <a:gd name="f0" fmla="val w"/>
              <a:gd name="f1" fmla="val h"/>
              <a:gd name="f2" fmla="val 0"/>
              <a:gd name="f3" fmla="val 12348210"/>
              <a:gd name="f4" fmla="val 1971040"/>
              <a:gd name="f5" fmla="val 12348006"/>
              <a:gd name="f6" fmla="val 1971001"/>
              <a:gd name="f7" fmla="*/ f0 1 12348210"/>
              <a:gd name="f8" fmla="*/ f1 1 1971040"/>
              <a:gd name="f9" fmla="+- f4 0 f2"/>
              <a:gd name="f10" fmla="+- f3 0 f2"/>
              <a:gd name="f11" fmla="*/ f10 1 12348210"/>
              <a:gd name="f12" fmla="*/ f9 1 197104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348210" h="197104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154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61E723DC-1363-4177-B4DC-FF2DA3BA7653}"/>
              </a:ext>
            </a:extLst>
          </p:cNvPr>
          <p:cNvSpPr txBox="1"/>
          <p:nvPr/>
        </p:nvSpPr>
        <p:spPr>
          <a:xfrm>
            <a:off x="1814763" y="3638342"/>
            <a:ext cx="1971473" cy="78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child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who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teething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whānau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who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all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unwell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keen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get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home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BE3687A-9052-945F-8378-4ABB14B4E0CC}"/>
              </a:ext>
            </a:extLst>
          </p:cNvPr>
          <p:cNvSpPr txBox="1"/>
          <p:nvPr/>
        </p:nvSpPr>
        <p:spPr>
          <a:xfrm>
            <a:off x="1814763" y="4342064"/>
            <a:ext cx="2030928" cy="8527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as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soon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as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possible.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people’s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health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welfare</a:t>
            </a:r>
            <a:r>
              <a:rPr lang="en-US" sz="1154" b="0" i="0" u="none" strike="noStrike" kern="1200" cap="none" spc="-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checked</a:t>
            </a:r>
            <a:r>
              <a:rPr lang="en-US" sz="1154" b="0" i="0" u="none" strike="noStrike" kern="1200" cap="none" spc="-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before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starting</a:t>
            </a:r>
            <a:r>
              <a:rPr lang="en-US" sz="1154" b="0" i="0" u="none" strike="noStrike" kern="1200" cap="none" spc="4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work?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C3ADBE7-B529-9995-08FD-A94B09999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0573" y="2603150"/>
            <a:ext cx="6743974" cy="285219"/>
          </a:xfrm>
        </p:spPr>
        <p:txBody>
          <a:bodyPr lIns="0" tIns="8147" rIns="0" bIns="0">
            <a:spAutoFit/>
          </a:bodyPr>
          <a:lstStyle/>
          <a:p>
            <a:pPr marL="9774" lvl="0">
              <a:lnSpc>
                <a:spcPct val="100000"/>
              </a:lnSpc>
              <a:spcBef>
                <a:spcPts val="65"/>
              </a:spcBef>
            </a:pPr>
            <a:r>
              <a:rPr lang="en-NZ" sz="1800" b="1" spc="-103">
                <a:solidFill>
                  <a:srgbClr val="FFFFFF"/>
                </a:solidFill>
                <a:latin typeface="Arial Black" pitchFamily="34"/>
              </a:rPr>
              <a:t>General</a:t>
            </a:r>
            <a:r>
              <a:rPr lang="en-NZ" sz="1800" b="1" spc="-80">
                <a:solidFill>
                  <a:srgbClr val="FFFFFF"/>
                </a:solidFill>
                <a:latin typeface="Arial Black" pitchFamily="34"/>
              </a:rPr>
              <a:t> </a:t>
            </a:r>
            <a:r>
              <a:rPr lang="en-NZ" sz="1800" b="1" spc="-58">
                <a:solidFill>
                  <a:srgbClr val="FFFFFF"/>
                </a:solidFill>
                <a:latin typeface="Arial Black" pitchFamily="34"/>
              </a:rPr>
              <a:t>duties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E9F5BA71-A425-F12C-2E59-FAC7A5216ED4}"/>
              </a:ext>
            </a:extLst>
          </p:cNvPr>
          <p:cNvSpPr txBox="1"/>
          <p:nvPr/>
        </p:nvSpPr>
        <p:spPr>
          <a:xfrm>
            <a:off x="1814763" y="3286481"/>
            <a:ext cx="2614507" cy="1858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>
                <a:tab pos="216806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person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driving</a:t>
            </a:r>
            <a:r>
              <a:rPr lang="en-US" sz="1154" b="0" i="0" u="none" strike="noStrike" kern="1200" cap="none" spc="7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van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	</a:t>
            </a:r>
            <a:r>
              <a:rPr lang="en-US" sz="1154" b="0" i="0" u="none" strike="noStrike" kern="1200" cap="none" spc="-64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FIRST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57127B13-EE30-D283-160B-3C43D2641E1F}"/>
              </a:ext>
            </a:extLst>
          </p:cNvPr>
          <p:cNvSpPr txBox="1"/>
          <p:nvPr/>
        </p:nvSpPr>
        <p:spPr>
          <a:xfrm>
            <a:off x="1798478" y="3531613"/>
            <a:ext cx="4156341" cy="185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24432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>
                <a:tab pos="218435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32" b="0" i="0" u="none" strike="noStrike" kern="1200" cap="none" spc="0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has</a:t>
            </a:r>
            <a:r>
              <a:rPr lang="en-US" sz="1732" b="0" i="0" u="none" strike="noStrike" kern="1200" cap="none" spc="-38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732" b="0" i="0" u="none" strike="noStrike" kern="1200" cap="none" spc="-182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1732" b="0" i="0" u="none" strike="noStrike" kern="1200" cap="none" spc="38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732" b="0" i="0" u="none" strike="noStrike" kern="1200" cap="none" spc="0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new </a:t>
            </a:r>
            <a:r>
              <a:rPr lang="en-US" sz="1732" b="0" i="0" u="none" strike="noStrike" kern="1200" cap="none" spc="-19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baby</a:t>
            </a:r>
            <a:r>
              <a:rPr lang="en-US" sz="1732" b="0" i="0" u="none" strike="noStrike" kern="1200" cap="none" spc="4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732" b="0" i="0" u="none" strike="noStrike" kern="1200" cap="none" spc="53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</a:t>
            </a:r>
            <a:r>
              <a:rPr lang="en-US" sz="1732" b="0" i="0" u="none" strike="noStrike" kern="1200" cap="none" spc="0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the </a:t>
            </a:r>
            <a:r>
              <a:rPr lang="en-US" sz="1732" b="0" i="0" u="none" strike="noStrike" kern="1200" cap="none" spc="-19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house</a:t>
            </a:r>
            <a:r>
              <a:rPr lang="en-US" sz="1732" b="0" i="0" u="none" strike="noStrike" kern="1200" cap="none" spc="0" baseline="26234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	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Around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group,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discuss: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351F57B-C5F5-E303-52C5-B2B795CD235F}"/>
              </a:ext>
            </a:extLst>
          </p:cNvPr>
          <p:cNvSpPr txBox="1"/>
          <p:nvPr/>
        </p:nvSpPr>
        <p:spPr>
          <a:xfrm>
            <a:off x="3974832" y="3776737"/>
            <a:ext cx="2045997" cy="718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experience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someone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tired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they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8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responsible</a:t>
            </a:r>
            <a:r>
              <a:rPr lang="en-US" sz="1154" b="0" i="0" u="none" strike="noStrike" kern="1200" cap="none" spc="8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for</a:t>
            </a:r>
            <a:r>
              <a:rPr lang="en-US" sz="1154" b="0" i="0" u="none" strike="noStrike" kern="1200" cap="none" spc="8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care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welfare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other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97258119-CB40-89FE-792E-A5FBDA9DEED1}"/>
              </a:ext>
            </a:extLst>
          </p:cNvPr>
          <p:cNvSpPr txBox="1"/>
          <p:nvPr/>
        </p:nvSpPr>
        <p:spPr>
          <a:xfrm>
            <a:off x="3974832" y="4434282"/>
            <a:ext cx="2064733" cy="14005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4159" rIns="0" bIns="0" anchor="t" anchorCtr="0" compatLnSpc="1">
            <a:spAutoFit/>
          </a:bodyPr>
          <a:lstStyle/>
          <a:p>
            <a:pPr marL="154743" marR="0" lvl="0" indent="0" algn="l" defTabSz="914400" rtl="0" fontAlgn="auto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people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company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does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support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this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person</a:t>
            </a:r>
            <a:r>
              <a:rPr lang="en-US" sz="1154" b="0" i="0" u="none" strike="noStrike" kern="1200" cap="none" spc="32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make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sure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that</a:t>
            </a:r>
            <a:r>
              <a:rPr lang="en-US" sz="1154" b="0" i="0" u="none" strike="noStrike" kern="1200" cap="none" spc="-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others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1154" b="0" i="0" u="none" strike="noStrike" kern="1200" cap="none" spc="-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not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at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8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499664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primary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duty</a:t>
            </a:r>
            <a:r>
              <a:rPr lang="en-US" sz="1154" b="0" i="0" u="none" strike="noStrike" kern="1200" cap="none" spc="9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9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care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E99DF32-B7AD-9CC4-BF36-9CA78F39F36C}"/>
              </a:ext>
            </a:extLst>
          </p:cNvPr>
          <p:cNvSpPr txBox="1"/>
          <p:nvPr/>
        </p:nvSpPr>
        <p:spPr>
          <a:xfrm>
            <a:off x="6134956" y="3217133"/>
            <a:ext cx="2019937" cy="1272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7376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NEXT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Around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group,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discuss: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different</a:t>
            </a:r>
            <a:r>
              <a:rPr lang="en-US" sz="1154" b="0" i="0" u="none" strike="noStrike" kern="1200" cap="none" spc="11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situations</a:t>
            </a:r>
            <a:r>
              <a:rPr lang="en-US" sz="1154" b="0" i="0" u="none" strike="noStrike" kern="1200" cap="none" spc="11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where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there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9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87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risky</a:t>
            </a:r>
            <a:r>
              <a:rPr lang="en-US" sz="1154" b="0" i="0" u="none" strike="noStrike" kern="1200" cap="none" spc="3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situation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one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or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more</a:t>
            </a:r>
            <a:r>
              <a:rPr lang="en-US" sz="1154" b="0" i="0" u="none" strike="noStrike" kern="1200" cap="none" spc="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team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members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may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be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B6D882A0-F403-B8D8-3B3D-91E39F106DE6}"/>
              </a:ext>
            </a:extLst>
          </p:cNvPr>
          <p:cNvSpPr txBox="1"/>
          <p:nvPr/>
        </p:nvSpPr>
        <p:spPr>
          <a:xfrm>
            <a:off x="6134956" y="4434135"/>
            <a:ext cx="1979209" cy="816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4159" rIns="0" bIns="0" anchor="t" anchorCtr="0" compatLnSpc="1">
            <a:spAutoFit/>
          </a:bodyPr>
          <a:lstStyle/>
          <a:p>
            <a:pPr marL="154743" marR="0" lvl="0" indent="0" algn="l" defTabSz="914400" rtl="0" fontAlgn="auto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tired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54743" marR="3255" lvl="0" indent="-146596" algn="l" defTabSz="914400" rtl="0" fontAlgn="auto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ct val="100000"/>
              <a:buChar char="•"/>
              <a:tabLst>
                <a:tab pos="1547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how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using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primary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duty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care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will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support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health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safety</a:t>
            </a:r>
            <a:r>
              <a:rPr lang="en-US" sz="1154" b="0" i="0" u="none" strike="noStrike" kern="1200" cap="none" spc="2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on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site.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59D3269-A28E-A51F-8C61-0D609E26B5DE}"/>
              </a:ext>
            </a:extLst>
          </p:cNvPr>
          <p:cNvSpPr txBox="1"/>
          <p:nvPr/>
        </p:nvSpPr>
        <p:spPr>
          <a:xfrm>
            <a:off x="8295080" y="3286189"/>
            <a:ext cx="658925" cy="1858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154" b="0" i="0" u="none" strike="noStrike" kern="1200" cap="none" spc="-64" baseline="0">
                <a:solidFill>
                  <a:srgbClr val="000000"/>
                </a:solidFill>
                <a:uFillTx/>
                <a:latin typeface="Arial Black"/>
                <a:cs typeface="Arial Black"/>
              </a:rPr>
              <a:t>FINALLY</a:t>
            </a:r>
            <a:endParaRPr lang="en-NZ" sz="1154" b="0" i="0" u="none" strike="noStrike" kern="1200" cap="none" spc="0" baseline="0">
              <a:solidFill>
                <a:srgbClr val="000000"/>
              </a:solidFill>
              <a:uFillTx/>
              <a:latin typeface="Arial Black"/>
              <a:cs typeface="Arial Black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5223DFAD-B82A-9735-C993-1C8B790423F4}"/>
              </a:ext>
            </a:extLst>
          </p:cNvPr>
          <p:cNvSpPr txBox="1"/>
          <p:nvPr/>
        </p:nvSpPr>
        <p:spPr>
          <a:xfrm>
            <a:off x="8295080" y="3531321"/>
            <a:ext cx="1869253" cy="8962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>
                <a:tab pos="671516" algn="l"/>
                <a:tab pos="103190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64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experiences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1154" b="0" i="0" u="none" strike="noStrike" kern="1200" cap="none" spc="5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duties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6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1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	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	how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involve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1154" b="0" i="0" u="none" strike="noStrike" kern="1200" cap="none" spc="42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51587433-3852-9262-2C4A-165F5827F50A}"/>
              </a:ext>
            </a:extLst>
          </p:cNvPr>
          <p:cNvSpPr txBox="1"/>
          <p:nvPr/>
        </p:nvSpPr>
        <p:spPr>
          <a:xfrm>
            <a:off x="8295080" y="4480166"/>
            <a:ext cx="2075322" cy="718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147" rIns="0" bIns="0" anchor="t" anchorCtr="0" compatLnSpc="1">
            <a:spAutoFit/>
          </a:bodyPr>
          <a:lstStyle/>
          <a:p>
            <a:pPr marL="8147" marR="3255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When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everyone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has</a:t>
            </a:r>
            <a:r>
              <a:rPr lang="en-US" sz="1154" b="0" i="0" u="none" strike="noStrike" kern="1200" cap="none" spc="29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brought </a:t>
            </a:r>
            <a:r>
              <a:rPr lang="en-US" sz="1154" b="0" i="0" u="none" strike="noStrike" kern="1200" cap="none" spc="38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ideas,</a:t>
            </a:r>
            <a:r>
              <a:rPr lang="en-US" sz="1154" b="0" i="0" u="none" strike="noStrike" kern="1200" cap="none" spc="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45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think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1154" b="0" i="0" u="none" strike="noStrike" kern="1200" cap="none" spc="321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people</a:t>
            </a:r>
            <a:r>
              <a:rPr lang="en-US" sz="1154" b="0" i="0" u="none" strike="noStrike" kern="1200" cap="none" spc="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 </a:t>
            </a:r>
            <a:r>
              <a:rPr lang="en-US" sz="1154" b="0" i="0" u="none" strike="noStrike" kern="1200" cap="none" spc="-2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compared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1154" b="0" i="0" u="none" strike="noStrike" kern="1200" cap="none" spc="1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1154" b="0" i="0" u="none" strike="noStrike" kern="1200" cap="none" spc="13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1154" b="0" i="0" u="none" strike="noStrike" kern="1200" cap="none" spc="-16" baseline="0">
                <a:solidFill>
                  <a:srgbClr val="000000"/>
                </a:solidFill>
                <a:uFillTx/>
                <a:latin typeface="Century Gothic"/>
                <a:cs typeface="Century Gothic"/>
              </a:rPr>
              <a:t>do.</a:t>
            </a:r>
            <a:endParaRPr lang="en-US" sz="1154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136B-03BD-5A6B-E6C2-CDB8ACFE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945374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We want everyone to come home from work healthy and safe. 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F14-F47B-0541-7BA2-C642CC222AF6}"/>
              </a:ext>
            </a:extLst>
          </p:cNvPr>
          <p:cNvSpPr txBox="1"/>
          <p:nvPr/>
        </p:nvSpPr>
        <p:spPr>
          <a:xfrm>
            <a:off x="1212575" y="4748953"/>
            <a:ext cx="102014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Check out the Forestry ACOP learning modules for more information: </a:t>
            </a:r>
            <a:r>
              <a:rPr lang="en-US" dirty="0">
                <a:latin typeface="Century Gothic" panose="020B0502020202020204" pitchFamily="34" charset="0"/>
                <a:ea typeface="+mn-lt"/>
                <a:cs typeface="+mn-lt"/>
                <a:hlinkClick r:id="rId2"/>
              </a:rPr>
              <a:t>Forestry | WorkSafe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9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E1B1884EA4CBE83CA2A16759DCE" ma:contentTypeVersion="23" ma:contentTypeDescription="Create a new document." ma:contentTypeScope="" ma:versionID="6d1d71c444198dbd3b7aed8a6958b716">
  <xsd:schema xmlns:xsd="http://www.w3.org/2001/XMLSchema" xmlns:xs="http://www.w3.org/2001/XMLSchema" xmlns:p="http://schemas.microsoft.com/office/2006/metadata/properties" xmlns:ns2="e5581ef7-4608-4028-92fb-0b7b15a4fe7f" xmlns:ns3="e8ce04af-6bf1-4460-a950-61b1541cc0c1" targetNamespace="http://schemas.microsoft.com/office/2006/metadata/properties" ma:root="true" ma:fieldsID="9126d7c4944a7df6e0a6b32b128893c4" ns2:_="" ns3:_="">
    <xsd:import namespace="e5581ef7-4608-4028-92fb-0b7b15a4fe7f"/>
    <xsd:import namespace="e8ce04af-6bf1-4460-a950-61b1541cc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Thumnail" minOccurs="0"/>
                <xsd:element ref="ns3:MediaServiceSearchProperties" minOccurs="0"/>
                <xsd:element ref="ns3:Choic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1ef7-4608-4028-92fb-0b7b15a4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c0654c-05db-43d2-83f2-43217d7961e8}" ma:internalName="TaxCatchAll" ma:showField="CatchAllData" ma:web="e5581ef7-4608-4028-92fb-0b7b15a4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4af-6bf1-4460-a950-61b1541cc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nail" ma:index="28" nillable="true" ma:displayName="Thumbnail" ma:format="Thumbnail" ma:internalName="Thumnail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hoice" ma:index="30" nillable="true" ma:displayName="Choice" ma:format="Dropdown" ma:indexed="true" ma:internalName="Choic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nail xmlns="e8ce04af-6bf1-4460-a950-61b1541cc0c1" xsi:nil="true"/>
    <lcf76f155ced4ddcb4097134ff3c332f xmlns="e8ce04af-6bf1-4460-a950-61b1541cc0c1">
      <Terms xmlns="http://schemas.microsoft.com/office/infopath/2007/PartnerControls"/>
    </lcf76f155ced4ddcb4097134ff3c332f>
    <TaxCatchAll xmlns="e5581ef7-4608-4028-92fb-0b7b15a4fe7f" xsi:nil="true"/>
    <Choice xmlns="e8ce04af-6bf1-4460-a950-61b1541cc0c1" xsi:nil="true"/>
    <_dlc_DocId xmlns="e5581ef7-4608-4028-92fb-0b7b15a4fe7f">WORK-177073370-266874</_dlc_DocId>
    <_dlc_DocIdUrl xmlns="e5581ef7-4608-4028-92fb-0b7b15a4fe7f">
      <Url>https://worksafenz.sharepoint.com/sites/team_communications_and_channels/_layouts/15/DocIdRedir.aspx?ID=WORK-177073370-266874</Url>
      <Description>WORK-177073370-266874</Description>
    </_dlc_DocIdUrl>
  </documentManagement>
</p:properties>
</file>

<file path=customXml/itemProps1.xml><?xml version="1.0" encoding="utf-8"?>
<ds:datastoreItem xmlns:ds="http://schemas.openxmlformats.org/officeDocument/2006/customXml" ds:itemID="{285C0C3E-1996-4463-8978-FD7891B48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81ef7-4608-4028-92fb-0b7b15a4fe7f"/>
    <ds:schemaRef ds:uri="e8ce04af-6bf1-4460-a950-61b1541cc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4FEF86-5FCD-4E6A-A11C-1D3349A1C8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0B4EDC-A48C-4907-A3B4-75995A5957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9B4CE95-FF56-4A27-B9D0-0DC5E7B12E2D}">
  <ds:schemaRefs>
    <ds:schemaRef ds:uri="http://purl.org/dc/dcmitype/"/>
    <ds:schemaRef ds:uri="http://www.w3.org/XML/1998/namespace"/>
    <ds:schemaRef ds:uri="http://purl.org/dc/elements/1.1/"/>
    <ds:schemaRef ds:uri="e5581ef7-4608-4028-92fb-0b7b15a4fe7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8ce04af-6bf1-4460-a950-61b1541cc0c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763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Meiryo</vt:lpstr>
      <vt:lpstr>Aptos</vt:lpstr>
      <vt:lpstr>Aptos Display</vt:lpstr>
      <vt:lpstr>Arial</vt:lpstr>
      <vt:lpstr>Arial Black</vt:lpstr>
      <vt:lpstr>Calibri</vt:lpstr>
      <vt:lpstr>Century Gothic</vt:lpstr>
      <vt:lpstr>Office Theme</vt:lpstr>
      <vt:lpstr>Office Theme</vt:lpstr>
      <vt:lpstr>Office Theme</vt:lpstr>
      <vt:lpstr>PowerPoint Presentation</vt:lpstr>
      <vt:lpstr>Example scenarios</vt:lpstr>
      <vt:lpstr>You are about to run a pre-start or tailgate meeting and a manual faller is heading out with an observer.</vt:lpstr>
      <vt:lpstr>Work on landings and loading and unloading trucks</vt:lpstr>
      <vt:lpstr>Overlapping duties to discuss with mobile plant and harvesting.</vt:lpstr>
      <vt:lpstr>General duties</vt:lpstr>
      <vt:lpstr>We want everyone to come home from work healthy and safe.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Raewyn Baldwin</dc:creator>
  <cp:lastModifiedBy>Charlotte Rae</cp:lastModifiedBy>
  <cp:revision>5</cp:revision>
  <dcterms:created xsi:type="dcterms:W3CDTF">2025-09-22T22:59:06Z</dcterms:created>
  <dcterms:modified xsi:type="dcterms:W3CDTF">2025-11-10T01:25:34Z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0x010100BF3B8E1B1884EA4CBE83CA2A16759DCE</vt:lpwstr>
  </property>
  <property fmtid="{D5CDD505-2E9C-101B-9397-08002B2CF9AE}" pid="3" name="MediaServiceImageTags">
    <vt:lpwstr/>
  </property>
  <property fmtid="{D5CDD505-2E9C-101B-9397-08002B2CF9AE}" pid="4" name="_dlc_DocIdItemGuid">
    <vt:lpwstr>0224c23b-3d43-445c-be88-07f04a82b645</vt:lpwstr>
  </property>
</Properties>
</file>