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5"/>
    <p:sldMasterId id="2147483648" r:id="rId6"/>
    <p:sldMasterId id="2147483671" r:id="rId7"/>
  </p:sldMasterIdLst>
  <p:notesMasterIdLst>
    <p:notesMasterId r:id="rId23"/>
  </p:notesMasterIdLst>
  <p:sldIdLst>
    <p:sldId id="613" r:id="rId8"/>
    <p:sldId id="648" r:id="rId9"/>
    <p:sldId id="264" r:id="rId10"/>
    <p:sldId id="602" r:id="rId11"/>
    <p:sldId id="603" r:id="rId12"/>
    <p:sldId id="604" r:id="rId13"/>
    <p:sldId id="605" r:id="rId14"/>
    <p:sldId id="265" r:id="rId15"/>
    <p:sldId id="612" r:id="rId16"/>
    <p:sldId id="260" r:id="rId17"/>
    <p:sldId id="261" r:id="rId18"/>
    <p:sldId id="262" r:id="rId19"/>
    <p:sldId id="263" r:id="rId20"/>
    <p:sldId id="649" r:id="rId21"/>
    <p:sldId id="64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8E50457-39A9-7113-7543-CBF554226F10}" name="CK Kiriakidis" initials="CK" userId="S::Christina.Kiriakidis@worksafe.govt.nz::ee2020b3-2c2d-46cd-803d-4574d223499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K Kiriakidis" userId="ee2020b3-2c2d-46cd-803d-4574d223499c" providerId="ADAL" clId="{A4C45148-38DC-4571-85B5-0CD8CEE0F86F}"/>
    <pc:docChg chg="undo redo custSel addSld delSld modSld sldOrd addMainMaster delMainMaster modMainMaster">
      <pc:chgData name="CK Kiriakidis" userId="ee2020b3-2c2d-46cd-803d-4574d223499c" providerId="ADAL" clId="{A4C45148-38DC-4571-85B5-0CD8CEE0F86F}" dt="2025-10-07T19:22:43.378" v="794" actId="5793"/>
      <pc:docMkLst>
        <pc:docMk/>
      </pc:docMkLst>
      <pc:sldChg chg="modSp mod">
        <pc:chgData name="CK Kiriakidis" userId="ee2020b3-2c2d-46cd-803d-4574d223499c" providerId="ADAL" clId="{A4C45148-38DC-4571-85B5-0CD8CEE0F86F}" dt="2025-10-07T19:05:33.513" v="84" actId="1076"/>
        <pc:sldMkLst>
          <pc:docMk/>
          <pc:sldMk cId="0" sldId="260"/>
        </pc:sldMkLst>
        <pc:spChg chg="mod">
          <ac:chgData name="CK Kiriakidis" userId="ee2020b3-2c2d-46cd-803d-4574d223499c" providerId="ADAL" clId="{A4C45148-38DC-4571-85B5-0CD8CEE0F86F}" dt="2025-10-07T19:05:33.513" v="84" actId="1076"/>
          <ac:spMkLst>
            <pc:docMk/>
            <pc:sldMk cId="0" sldId="260"/>
            <ac:spMk id="3" creationId="{4372D4FB-AD6C-B6AC-9DEF-C8B1FC608E65}"/>
          </ac:spMkLst>
        </pc:spChg>
      </pc:sldChg>
      <pc:sldChg chg="modSp mod">
        <pc:chgData name="CK Kiriakidis" userId="ee2020b3-2c2d-46cd-803d-4574d223499c" providerId="ADAL" clId="{A4C45148-38DC-4571-85B5-0CD8CEE0F86F}" dt="2025-10-07T19:06:01.681" v="88" actId="113"/>
        <pc:sldMkLst>
          <pc:docMk/>
          <pc:sldMk cId="0" sldId="261"/>
        </pc:sldMkLst>
        <pc:spChg chg="mod">
          <ac:chgData name="CK Kiriakidis" userId="ee2020b3-2c2d-46cd-803d-4574d223499c" providerId="ADAL" clId="{A4C45148-38DC-4571-85B5-0CD8CEE0F86F}" dt="2025-10-07T19:06:01.681" v="88" actId="113"/>
          <ac:spMkLst>
            <pc:docMk/>
            <pc:sldMk cId="0" sldId="261"/>
            <ac:spMk id="3" creationId="{1C62F781-E57D-E582-80E3-1B5D4864AAA8}"/>
          </ac:spMkLst>
        </pc:spChg>
      </pc:sldChg>
      <pc:sldChg chg="modSp mod">
        <pc:chgData name="CK Kiriakidis" userId="ee2020b3-2c2d-46cd-803d-4574d223499c" providerId="ADAL" clId="{A4C45148-38DC-4571-85B5-0CD8CEE0F86F}" dt="2025-10-07T19:06:37.067" v="93" actId="1076"/>
        <pc:sldMkLst>
          <pc:docMk/>
          <pc:sldMk cId="0" sldId="262"/>
        </pc:sldMkLst>
        <pc:spChg chg="mod">
          <ac:chgData name="CK Kiriakidis" userId="ee2020b3-2c2d-46cd-803d-4574d223499c" providerId="ADAL" clId="{A4C45148-38DC-4571-85B5-0CD8CEE0F86F}" dt="2025-10-07T19:06:37.067" v="93" actId="1076"/>
          <ac:spMkLst>
            <pc:docMk/>
            <pc:sldMk cId="0" sldId="262"/>
            <ac:spMk id="2" creationId="{C99B29D1-A49E-1066-1158-E01B4C046570}"/>
          </ac:spMkLst>
        </pc:spChg>
      </pc:sldChg>
      <pc:sldChg chg="modSp mod">
        <pc:chgData name="CK Kiriakidis" userId="ee2020b3-2c2d-46cd-803d-4574d223499c" providerId="ADAL" clId="{A4C45148-38DC-4571-85B5-0CD8CEE0F86F}" dt="2025-10-07T19:06:58.434" v="114" actId="6549"/>
        <pc:sldMkLst>
          <pc:docMk/>
          <pc:sldMk cId="0" sldId="263"/>
        </pc:sldMkLst>
        <pc:spChg chg="mod">
          <ac:chgData name="CK Kiriakidis" userId="ee2020b3-2c2d-46cd-803d-4574d223499c" providerId="ADAL" clId="{A4C45148-38DC-4571-85B5-0CD8CEE0F86F}" dt="2025-10-07T19:06:58.434" v="114" actId="6549"/>
          <ac:spMkLst>
            <pc:docMk/>
            <pc:sldMk cId="0" sldId="263"/>
            <ac:spMk id="3" creationId="{8DD43AAF-5873-3261-B941-134B633A22CD}"/>
          </ac:spMkLst>
        </pc:spChg>
      </pc:sldChg>
      <pc:sldChg chg="modSp mod">
        <pc:chgData name="CK Kiriakidis" userId="ee2020b3-2c2d-46cd-803d-4574d223499c" providerId="ADAL" clId="{A4C45148-38DC-4571-85B5-0CD8CEE0F86F}" dt="2025-10-07T19:04:31.459" v="76" actId="1076"/>
        <pc:sldMkLst>
          <pc:docMk/>
          <pc:sldMk cId="0" sldId="265"/>
        </pc:sldMkLst>
        <pc:spChg chg="mod">
          <ac:chgData name="CK Kiriakidis" userId="ee2020b3-2c2d-46cd-803d-4574d223499c" providerId="ADAL" clId="{A4C45148-38DC-4571-85B5-0CD8CEE0F86F}" dt="2025-10-07T19:04:31.459" v="76" actId="1076"/>
          <ac:spMkLst>
            <pc:docMk/>
            <pc:sldMk cId="0" sldId="265"/>
            <ac:spMk id="3" creationId="{16CE0B41-39A3-24B4-5BE9-CB9E1689EE91}"/>
          </ac:spMkLst>
        </pc:spChg>
      </pc:sldChg>
      <pc:sldChg chg="modSp mod">
        <pc:chgData name="CK Kiriakidis" userId="ee2020b3-2c2d-46cd-803d-4574d223499c" providerId="ADAL" clId="{A4C45148-38DC-4571-85B5-0CD8CEE0F86F}" dt="2025-10-07T19:12:31.278" v="159" actId="1076"/>
        <pc:sldMkLst>
          <pc:docMk/>
          <pc:sldMk cId="0" sldId="602"/>
        </pc:sldMkLst>
        <pc:spChg chg="mod">
          <ac:chgData name="CK Kiriakidis" userId="ee2020b3-2c2d-46cd-803d-4574d223499c" providerId="ADAL" clId="{A4C45148-38DC-4571-85B5-0CD8CEE0F86F}" dt="2025-10-07T19:12:29.723" v="158" actId="1076"/>
          <ac:spMkLst>
            <pc:docMk/>
            <pc:sldMk cId="0" sldId="602"/>
            <ac:spMk id="3" creationId="{2BDB118D-E810-80E1-51EC-3C8254C62B45}"/>
          </ac:spMkLst>
        </pc:spChg>
        <pc:picChg chg="mod">
          <ac:chgData name="CK Kiriakidis" userId="ee2020b3-2c2d-46cd-803d-4574d223499c" providerId="ADAL" clId="{A4C45148-38DC-4571-85B5-0CD8CEE0F86F}" dt="2025-10-07T19:12:31.278" v="159" actId="1076"/>
          <ac:picMkLst>
            <pc:docMk/>
            <pc:sldMk cId="0" sldId="602"/>
            <ac:picMk id="2" creationId="{E23DF911-09FC-D2F1-E540-E0E679C80D1A}"/>
          </ac:picMkLst>
        </pc:picChg>
      </pc:sldChg>
      <pc:sldChg chg="modSp mod">
        <pc:chgData name="CK Kiriakidis" userId="ee2020b3-2c2d-46cd-803d-4574d223499c" providerId="ADAL" clId="{A4C45148-38DC-4571-85B5-0CD8CEE0F86F}" dt="2025-10-07T19:12:34.535" v="160" actId="1076"/>
        <pc:sldMkLst>
          <pc:docMk/>
          <pc:sldMk cId="0" sldId="603"/>
        </pc:sldMkLst>
        <pc:spChg chg="mod">
          <ac:chgData name="CK Kiriakidis" userId="ee2020b3-2c2d-46cd-803d-4574d223499c" providerId="ADAL" clId="{A4C45148-38DC-4571-85B5-0CD8CEE0F86F}" dt="2025-10-07T19:12:34.535" v="160" actId="1076"/>
          <ac:spMkLst>
            <pc:docMk/>
            <pc:sldMk cId="0" sldId="603"/>
            <ac:spMk id="3" creationId="{8EBA4DC4-9303-AE25-F2D5-E78BE3B5965D}"/>
          </ac:spMkLst>
        </pc:spChg>
      </pc:sldChg>
      <pc:sldChg chg="modSp mod">
        <pc:chgData name="CK Kiriakidis" userId="ee2020b3-2c2d-46cd-803d-4574d223499c" providerId="ADAL" clId="{A4C45148-38DC-4571-85B5-0CD8CEE0F86F}" dt="2025-10-07T19:02:05.676" v="40" actId="20577"/>
        <pc:sldMkLst>
          <pc:docMk/>
          <pc:sldMk cId="0" sldId="605"/>
        </pc:sldMkLst>
        <pc:spChg chg="mod">
          <ac:chgData name="CK Kiriakidis" userId="ee2020b3-2c2d-46cd-803d-4574d223499c" providerId="ADAL" clId="{A4C45148-38DC-4571-85B5-0CD8CEE0F86F}" dt="2025-10-07T19:02:05.676" v="40" actId="20577"/>
          <ac:spMkLst>
            <pc:docMk/>
            <pc:sldMk cId="0" sldId="605"/>
            <ac:spMk id="2" creationId="{50ECBA13-6F6F-8843-3911-255FA4261D32}"/>
          </ac:spMkLst>
        </pc:spChg>
      </pc:sldChg>
      <pc:sldChg chg="modSp mod">
        <pc:chgData name="CK Kiriakidis" userId="ee2020b3-2c2d-46cd-803d-4574d223499c" providerId="ADAL" clId="{A4C45148-38DC-4571-85B5-0CD8CEE0F86F}" dt="2025-10-07T19:06:19.409" v="89" actId="2711"/>
        <pc:sldMkLst>
          <pc:docMk/>
          <pc:sldMk cId="0" sldId="612"/>
        </pc:sldMkLst>
        <pc:spChg chg="mod">
          <ac:chgData name="CK Kiriakidis" userId="ee2020b3-2c2d-46cd-803d-4574d223499c" providerId="ADAL" clId="{A4C45148-38DC-4571-85B5-0CD8CEE0F86F}" dt="2025-10-07T19:06:19.409" v="89" actId="2711"/>
          <ac:spMkLst>
            <pc:docMk/>
            <pc:sldMk cId="0" sldId="612"/>
            <ac:spMk id="3" creationId="{AAC52634-BDC5-3F5C-000D-F3E3BCEC23F6}"/>
          </ac:spMkLst>
        </pc:spChg>
      </pc:sldChg>
      <pc:sldChg chg="modSp add mod ord">
        <pc:chgData name="CK Kiriakidis" userId="ee2020b3-2c2d-46cd-803d-4574d223499c" providerId="ADAL" clId="{A4C45148-38DC-4571-85B5-0CD8CEE0F86F}" dt="2025-10-07T19:01:26.755" v="37" actId="20577"/>
        <pc:sldMkLst>
          <pc:docMk/>
          <pc:sldMk cId="827651995" sldId="613"/>
        </pc:sldMkLst>
        <pc:spChg chg="mod">
          <ac:chgData name="CK Kiriakidis" userId="ee2020b3-2c2d-46cd-803d-4574d223499c" providerId="ADAL" clId="{A4C45148-38DC-4571-85B5-0CD8CEE0F86F}" dt="2025-10-07T19:01:26.755" v="37" actId="20577"/>
          <ac:spMkLst>
            <pc:docMk/>
            <pc:sldMk cId="827651995" sldId="613"/>
            <ac:spMk id="2" creationId="{55C54064-F649-EF75-41B7-EC715A2C72F6}"/>
          </ac:spMkLst>
        </pc:spChg>
      </pc:sldChg>
      <pc:sldChg chg="add del">
        <pc:chgData name="CK Kiriakidis" userId="ee2020b3-2c2d-46cd-803d-4574d223499c" providerId="ADAL" clId="{A4C45148-38DC-4571-85B5-0CD8CEE0F86F}" dt="2025-10-07T19:01:03.794" v="2" actId="2696"/>
        <pc:sldMkLst>
          <pc:docMk/>
          <pc:sldMk cId="3009748377" sldId="614"/>
        </pc:sldMkLst>
      </pc:sldChg>
      <pc:sldChg chg="add del">
        <pc:chgData name="CK Kiriakidis" userId="ee2020b3-2c2d-46cd-803d-4574d223499c" providerId="ADAL" clId="{A4C45148-38DC-4571-85B5-0CD8CEE0F86F}" dt="2025-10-07T19:01:03.794" v="2" actId="2696"/>
        <pc:sldMkLst>
          <pc:docMk/>
          <pc:sldMk cId="2387142069" sldId="615"/>
        </pc:sldMkLst>
      </pc:sldChg>
      <pc:sldChg chg="add del">
        <pc:chgData name="CK Kiriakidis" userId="ee2020b3-2c2d-46cd-803d-4574d223499c" providerId="ADAL" clId="{A4C45148-38DC-4571-85B5-0CD8CEE0F86F}" dt="2025-10-07T19:01:03.794" v="2" actId="2696"/>
        <pc:sldMkLst>
          <pc:docMk/>
          <pc:sldMk cId="2088981571" sldId="616"/>
        </pc:sldMkLst>
      </pc:sldChg>
      <pc:sldChg chg="add del">
        <pc:chgData name="CK Kiriakidis" userId="ee2020b3-2c2d-46cd-803d-4574d223499c" providerId="ADAL" clId="{A4C45148-38DC-4571-85B5-0CD8CEE0F86F}" dt="2025-10-07T19:01:03.794" v="2" actId="2696"/>
        <pc:sldMkLst>
          <pc:docMk/>
          <pc:sldMk cId="3164568919" sldId="617"/>
        </pc:sldMkLst>
      </pc:sldChg>
      <pc:sldChg chg="add del">
        <pc:chgData name="CK Kiriakidis" userId="ee2020b3-2c2d-46cd-803d-4574d223499c" providerId="ADAL" clId="{A4C45148-38DC-4571-85B5-0CD8CEE0F86F}" dt="2025-10-07T19:01:03.794" v="2" actId="2696"/>
        <pc:sldMkLst>
          <pc:docMk/>
          <pc:sldMk cId="2554764988" sldId="618"/>
        </pc:sldMkLst>
      </pc:sldChg>
      <pc:sldChg chg="add del">
        <pc:chgData name="CK Kiriakidis" userId="ee2020b3-2c2d-46cd-803d-4574d223499c" providerId="ADAL" clId="{A4C45148-38DC-4571-85B5-0CD8CEE0F86F}" dt="2025-10-07T19:01:03.794" v="2" actId="2696"/>
        <pc:sldMkLst>
          <pc:docMk/>
          <pc:sldMk cId="4013036908" sldId="619"/>
        </pc:sldMkLst>
      </pc:sldChg>
      <pc:sldChg chg="add del">
        <pc:chgData name="CK Kiriakidis" userId="ee2020b3-2c2d-46cd-803d-4574d223499c" providerId="ADAL" clId="{A4C45148-38DC-4571-85B5-0CD8CEE0F86F}" dt="2025-10-07T19:01:03.794" v="2" actId="2696"/>
        <pc:sldMkLst>
          <pc:docMk/>
          <pc:sldMk cId="2797770435" sldId="620"/>
        </pc:sldMkLst>
      </pc:sldChg>
      <pc:sldChg chg="add del">
        <pc:chgData name="CK Kiriakidis" userId="ee2020b3-2c2d-46cd-803d-4574d223499c" providerId="ADAL" clId="{A4C45148-38DC-4571-85B5-0CD8CEE0F86F}" dt="2025-10-07T19:01:03.794" v="2" actId="2696"/>
        <pc:sldMkLst>
          <pc:docMk/>
          <pc:sldMk cId="299762185" sldId="621"/>
        </pc:sldMkLst>
      </pc:sldChg>
      <pc:sldChg chg="add del">
        <pc:chgData name="CK Kiriakidis" userId="ee2020b3-2c2d-46cd-803d-4574d223499c" providerId="ADAL" clId="{A4C45148-38DC-4571-85B5-0CD8CEE0F86F}" dt="2025-10-07T19:01:03.794" v="2" actId="2696"/>
        <pc:sldMkLst>
          <pc:docMk/>
          <pc:sldMk cId="2076895295" sldId="622"/>
        </pc:sldMkLst>
      </pc:sldChg>
      <pc:sldChg chg="add del">
        <pc:chgData name="CK Kiriakidis" userId="ee2020b3-2c2d-46cd-803d-4574d223499c" providerId="ADAL" clId="{A4C45148-38DC-4571-85B5-0CD8CEE0F86F}" dt="2025-10-07T19:01:03.794" v="2" actId="2696"/>
        <pc:sldMkLst>
          <pc:docMk/>
          <pc:sldMk cId="852457087" sldId="623"/>
        </pc:sldMkLst>
      </pc:sldChg>
      <pc:sldChg chg="add del">
        <pc:chgData name="CK Kiriakidis" userId="ee2020b3-2c2d-46cd-803d-4574d223499c" providerId="ADAL" clId="{A4C45148-38DC-4571-85B5-0CD8CEE0F86F}" dt="2025-10-07T19:01:03.794" v="2" actId="2696"/>
        <pc:sldMkLst>
          <pc:docMk/>
          <pc:sldMk cId="2790324460" sldId="624"/>
        </pc:sldMkLst>
      </pc:sldChg>
      <pc:sldChg chg="add del">
        <pc:chgData name="CK Kiriakidis" userId="ee2020b3-2c2d-46cd-803d-4574d223499c" providerId="ADAL" clId="{A4C45148-38DC-4571-85B5-0CD8CEE0F86F}" dt="2025-10-07T19:01:03.794" v="2" actId="2696"/>
        <pc:sldMkLst>
          <pc:docMk/>
          <pc:sldMk cId="310680270" sldId="625"/>
        </pc:sldMkLst>
      </pc:sldChg>
      <pc:sldChg chg="add del">
        <pc:chgData name="CK Kiriakidis" userId="ee2020b3-2c2d-46cd-803d-4574d223499c" providerId="ADAL" clId="{A4C45148-38DC-4571-85B5-0CD8CEE0F86F}" dt="2025-10-07T19:01:03.794" v="2" actId="2696"/>
        <pc:sldMkLst>
          <pc:docMk/>
          <pc:sldMk cId="274546178" sldId="626"/>
        </pc:sldMkLst>
      </pc:sldChg>
      <pc:sldChg chg="add del">
        <pc:chgData name="CK Kiriakidis" userId="ee2020b3-2c2d-46cd-803d-4574d223499c" providerId="ADAL" clId="{A4C45148-38DC-4571-85B5-0CD8CEE0F86F}" dt="2025-10-07T19:01:03.794" v="2" actId="2696"/>
        <pc:sldMkLst>
          <pc:docMk/>
          <pc:sldMk cId="2809977003" sldId="627"/>
        </pc:sldMkLst>
      </pc:sldChg>
      <pc:sldChg chg="add del">
        <pc:chgData name="CK Kiriakidis" userId="ee2020b3-2c2d-46cd-803d-4574d223499c" providerId="ADAL" clId="{A4C45148-38DC-4571-85B5-0CD8CEE0F86F}" dt="2025-10-07T19:01:03.794" v="2" actId="2696"/>
        <pc:sldMkLst>
          <pc:docMk/>
          <pc:sldMk cId="1556072695" sldId="628"/>
        </pc:sldMkLst>
      </pc:sldChg>
      <pc:sldChg chg="add del">
        <pc:chgData name="CK Kiriakidis" userId="ee2020b3-2c2d-46cd-803d-4574d223499c" providerId="ADAL" clId="{A4C45148-38DC-4571-85B5-0CD8CEE0F86F}" dt="2025-10-07T19:01:03.794" v="2" actId="2696"/>
        <pc:sldMkLst>
          <pc:docMk/>
          <pc:sldMk cId="2075849043" sldId="629"/>
        </pc:sldMkLst>
      </pc:sldChg>
      <pc:sldChg chg="add del">
        <pc:chgData name="CK Kiriakidis" userId="ee2020b3-2c2d-46cd-803d-4574d223499c" providerId="ADAL" clId="{A4C45148-38DC-4571-85B5-0CD8CEE0F86F}" dt="2025-10-07T19:01:03.794" v="2" actId="2696"/>
        <pc:sldMkLst>
          <pc:docMk/>
          <pc:sldMk cId="3589946064" sldId="630"/>
        </pc:sldMkLst>
      </pc:sldChg>
      <pc:sldChg chg="add del">
        <pc:chgData name="CK Kiriakidis" userId="ee2020b3-2c2d-46cd-803d-4574d223499c" providerId="ADAL" clId="{A4C45148-38DC-4571-85B5-0CD8CEE0F86F}" dt="2025-10-07T19:01:03.794" v="2" actId="2696"/>
        <pc:sldMkLst>
          <pc:docMk/>
          <pc:sldMk cId="3911774778" sldId="631"/>
        </pc:sldMkLst>
      </pc:sldChg>
      <pc:sldChg chg="add del">
        <pc:chgData name="CK Kiriakidis" userId="ee2020b3-2c2d-46cd-803d-4574d223499c" providerId="ADAL" clId="{A4C45148-38DC-4571-85B5-0CD8CEE0F86F}" dt="2025-10-07T19:01:03.794" v="2" actId="2696"/>
        <pc:sldMkLst>
          <pc:docMk/>
          <pc:sldMk cId="2809144652" sldId="632"/>
        </pc:sldMkLst>
      </pc:sldChg>
      <pc:sldChg chg="add del">
        <pc:chgData name="CK Kiriakidis" userId="ee2020b3-2c2d-46cd-803d-4574d223499c" providerId="ADAL" clId="{A4C45148-38DC-4571-85B5-0CD8CEE0F86F}" dt="2025-10-07T19:01:03.794" v="2" actId="2696"/>
        <pc:sldMkLst>
          <pc:docMk/>
          <pc:sldMk cId="2069573542" sldId="633"/>
        </pc:sldMkLst>
      </pc:sldChg>
      <pc:sldChg chg="add del">
        <pc:chgData name="CK Kiriakidis" userId="ee2020b3-2c2d-46cd-803d-4574d223499c" providerId="ADAL" clId="{A4C45148-38DC-4571-85B5-0CD8CEE0F86F}" dt="2025-10-07T19:01:03.794" v="2" actId="2696"/>
        <pc:sldMkLst>
          <pc:docMk/>
          <pc:sldMk cId="1681437960" sldId="634"/>
        </pc:sldMkLst>
      </pc:sldChg>
      <pc:sldChg chg="add del">
        <pc:chgData name="CK Kiriakidis" userId="ee2020b3-2c2d-46cd-803d-4574d223499c" providerId="ADAL" clId="{A4C45148-38DC-4571-85B5-0CD8CEE0F86F}" dt="2025-10-07T19:01:03.794" v="2" actId="2696"/>
        <pc:sldMkLst>
          <pc:docMk/>
          <pc:sldMk cId="602329490" sldId="635"/>
        </pc:sldMkLst>
      </pc:sldChg>
      <pc:sldChg chg="add del">
        <pc:chgData name="CK Kiriakidis" userId="ee2020b3-2c2d-46cd-803d-4574d223499c" providerId="ADAL" clId="{A4C45148-38DC-4571-85B5-0CD8CEE0F86F}" dt="2025-10-07T19:01:03.794" v="2" actId="2696"/>
        <pc:sldMkLst>
          <pc:docMk/>
          <pc:sldMk cId="2074870053" sldId="636"/>
        </pc:sldMkLst>
      </pc:sldChg>
      <pc:sldChg chg="add del">
        <pc:chgData name="CK Kiriakidis" userId="ee2020b3-2c2d-46cd-803d-4574d223499c" providerId="ADAL" clId="{A4C45148-38DC-4571-85B5-0CD8CEE0F86F}" dt="2025-10-07T19:01:03.794" v="2" actId="2696"/>
        <pc:sldMkLst>
          <pc:docMk/>
          <pc:sldMk cId="1189181790" sldId="637"/>
        </pc:sldMkLst>
      </pc:sldChg>
      <pc:sldChg chg="add del">
        <pc:chgData name="CK Kiriakidis" userId="ee2020b3-2c2d-46cd-803d-4574d223499c" providerId="ADAL" clId="{A4C45148-38DC-4571-85B5-0CD8CEE0F86F}" dt="2025-10-07T19:01:03.794" v="2" actId="2696"/>
        <pc:sldMkLst>
          <pc:docMk/>
          <pc:sldMk cId="2168691071" sldId="638"/>
        </pc:sldMkLst>
      </pc:sldChg>
      <pc:sldChg chg="add del">
        <pc:chgData name="CK Kiriakidis" userId="ee2020b3-2c2d-46cd-803d-4574d223499c" providerId="ADAL" clId="{A4C45148-38DC-4571-85B5-0CD8CEE0F86F}" dt="2025-10-07T19:01:03.794" v="2" actId="2696"/>
        <pc:sldMkLst>
          <pc:docMk/>
          <pc:sldMk cId="2812025417" sldId="639"/>
        </pc:sldMkLst>
      </pc:sldChg>
      <pc:sldChg chg="add del">
        <pc:chgData name="CK Kiriakidis" userId="ee2020b3-2c2d-46cd-803d-4574d223499c" providerId="ADAL" clId="{A4C45148-38DC-4571-85B5-0CD8CEE0F86F}" dt="2025-10-07T19:01:03.794" v="2" actId="2696"/>
        <pc:sldMkLst>
          <pc:docMk/>
          <pc:sldMk cId="1060953747" sldId="640"/>
        </pc:sldMkLst>
      </pc:sldChg>
      <pc:sldChg chg="add del">
        <pc:chgData name="CK Kiriakidis" userId="ee2020b3-2c2d-46cd-803d-4574d223499c" providerId="ADAL" clId="{A4C45148-38DC-4571-85B5-0CD8CEE0F86F}" dt="2025-10-07T19:01:03.794" v="2" actId="2696"/>
        <pc:sldMkLst>
          <pc:docMk/>
          <pc:sldMk cId="1285843322" sldId="641"/>
        </pc:sldMkLst>
      </pc:sldChg>
      <pc:sldChg chg="add del">
        <pc:chgData name="CK Kiriakidis" userId="ee2020b3-2c2d-46cd-803d-4574d223499c" providerId="ADAL" clId="{A4C45148-38DC-4571-85B5-0CD8CEE0F86F}" dt="2025-10-07T19:01:03.794" v="2" actId="2696"/>
        <pc:sldMkLst>
          <pc:docMk/>
          <pc:sldMk cId="1294438915" sldId="642"/>
        </pc:sldMkLst>
      </pc:sldChg>
      <pc:sldChg chg="add del">
        <pc:chgData name="CK Kiriakidis" userId="ee2020b3-2c2d-46cd-803d-4574d223499c" providerId="ADAL" clId="{A4C45148-38DC-4571-85B5-0CD8CEE0F86F}" dt="2025-10-07T19:01:03.794" v="2" actId="2696"/>
        <pc:sldMkLst>
          <pc:docMk/>
          <pc:sldMk cId="179189974" sldId="643"/>
        </pc:sldMkLst>
      </pc:sldChg>
      <pc:sldChg chg="add del">
        <pc:chgData name="CK Kiriakidis" userId="ee2020b3-2c2d-46cd-803d-4574d223499c" providerId="ADAL" clId="{A4C45148-38DC-4571-85B5-0CD8CEE0F86F}" dt="2025-10-07T19:01:03.794" v="2" actId="2696"/>
        <pc:sldMkLst>
          <pc:docMk/>
          <pc:sldMk cId="3842448048" sldId="644"/>
        </pc:sldMkLst>
      </pc:sldChg>
      <pc:sldChg chg="add del">
        <pc:chgData name="CK Kiriakidis" userId="ee2020b3-2c2d-46cd-803d-4574d223499c" providerId="ADAL" clId="{A4C45148-38DC-4571-85B5-0CD8CEE0F86F}" dt="2025-10-07T19:01:03.794" v="2" actId="2696"/>
        <pc:sldMkLst>
          <pc:docMk/>
          <pc:sldMk cId="647630525" sldId="645"/>
        </pc:sldMkLst>
      </pc:sldChg>
      <pc:sldChg chg="add del">
        <pc:chgData name="CK Kiriakidis" userId="ee2020b3-2c2d-46cd-803d-4574d223499c" providerId="ADAL" clId="{A4C45148-38DC-4571-85B5-0CD8CEE0F86F}" dt="2025-10-07T19:01:03.794" v="2" actId="2696"/>
        <pc:sldMkLst>
          <pc:docMk/>
          <pc:sldMk cId="2699409609" sldId="646"/>
        </pc:sldMkLst>
      </pc:sldChg>
      <pc:sldChg chg="add ord">
        <pc:chgData name="CK Kiriakidis" userId="ee2020b3-2c2d-46cd-803d-4574d223499c" providerId="ADAL" clId="{A4C45148-38DC-4571-85B5-0CD8CEE0F86F}" dt="2025-10-07T19:01:11.862" v="4"/>
        <pc:sldMkLst>
          <pc:docMk/>
          <pc:sldMk cId="471495048" sldId="647"/>
        </pc:sldMkLst>
      </pc:sldChg>
      <pc:sldChg chg="addSp delSp modSp new mod ord modClrScheme chgLayout">
        <pc:chgData name="CK Kiriakidis" userId="ee2020b3-2c2d-46cd-803d-4574d223499c" providerId="ADAL" clId="{A4C45148-38DC-4571-85B5-0CD8CEE0F86F}" dt="2025-10-07T19:17:33.220" v="710" actId="403"/>
        <pc:sldMkLst>
          <pc:docMk/>
          <pc:sldMk cId="430862767" sldId="648"/>
        </pc:sldMkLst>
        <pc:spChg chg="mod ord">
          <ac:chgData name="CK Kiriakidis" userId="ee2020b3-2c2d-46cd-803d-4574d223499c" providerId="ADAL" clId="{A4C45148-38DC-4571-85B5-0CD8CEE0F86F}" dt="2025-10-07T19:17:33.220" v="710" actId="403"/>
          <ac:spMkLst>
            <pc:docMk/>
            <pc:sldMk cId="430862767" sldId="648"/>
            <ac:spMk id="2" creationId="{3CBF83D0-EAB0-37AD-2A3A-76E3E28B6A9E}"/>
          </ac:spMkLst>
        </pc:spChg>
        <pc:spChg chg="add mod ord">
          <ac:chgData name="CK Kiriakidis" userId="ee2020b3-2c2d-46cd-803d-4574d223499c" providerId="ADAL" clId="{A4C45148-38DC-4571-85B5-0CD8CEE0F86F}" dt="2025-10-07T19:16:59.454" v="698" actId="27636"/>
          <ac:spMkLst>
            <pc:docMk/>
            <pc:sldMk cId="430862767" sldId="648"/>
            <ac:spMk id="5" creationId="{DA452CBB-C7E0-BF06-C0F6-56716E3DDE78}"/>
          </ac:spMkLst>
        </pc:spChg>
        <pc:picChg chg="add mod">
          <ac:chgData name="CK Kiriakidis" userId="ee2020b3-2c2d-46cd-803d-4574d223499c" providerId="ADAL" clId="{A4C45148-38DC-4571-85B5-0CD8CEE0F86F}" dt="2025-10-07T19:12:13.005" v="137"/>
          <ac:picMkLst>
            <pc:docMk/>
            <pc:sldMk cId="430862767" sldId="648"/>
            <ac:picMk id="6" creationId="{DB6191E0-E3B0-0FC0-CA49-DFAF103EA1E3}"/>
          </ac:picMkLst>
        </pc:picChg>
      </pc:sldChg>
      <pc:sldChg chg="addSp delSp modSp new mod ord setBg">
        <pc:chgData name="CK Kiriakidis" userId="ee2020b3-2c2d-46cd-803d-4574d223499c" providerId="ADAL" clId="{A4C45148-38DC-4571-85B5-0CD8CEE0F86F}" dt="2025-10-07T19:22:43.378" v="794" actId="5793"/>
        <pc:sldMkLst>
          <pc:docMk/>
          <pc:sldMk cId="2990617713" sldId="649"/>
        </pc:sldMkLst>
        <pc:spChg chg="mod">
          <ac:chgData name="CK Kiriakidis" userId="ee2020b3-2c2d-46cd-803d-4574d223499c" providerId="ADAL" clId="{A4C45148-38DC-4571-85B5-0CD8CEE0F86F}" dt="2025-10-07T19:20:54.152" v="738" actId="1076"/>
          <ac:spMkLst>
            <pc:docMk/>
            <pc:sldMk cId="2990617713" sldId="649"/>
            <ac:spMk id="2" creationId="{1D5A096F-A926-CE5F-81B2-679BD4866B74}"/>
          </ac:spMkLst>
        </pc:spChg>
        <pc:spChg chg="mod">
          <ac:chgData name="CK Kiriakidis" userId="ee2020b3-2c2d-46cd-803d-4574d223499c" providerId="ADAL" clId="{A4C45148-38DC-4571-85B5-0CD8CEE0F86F}" dt="2025-10-07T19:22:43.378" v="794" actId="5793"/>
          <ac:spMkLst>
            <pc:docMk/>
            <pc:sldMk cId="2990617713" sldId="649"/>
            <ac:spMk id="4" creationId="{25E182CA-D385-4548-A87D-2D0EACDFB0E4}"/>
          </ac:spMkLst>
        </pc:spChg>
        <pc:picChg chg="add mod">
          <ac:chgData name="CK Kiriakidis" userId="ee2020b3-2c2d-46cd-803d-4574d223499c" providerId="ADAL" clId="{A4C45148-38DC-4571-85B5-0CD8CEE0F86F}" dt="2025-10-07T19:21:28.534" v="748" actId="1076"/>
          <ac:picMkLst>
            <pc:docMk/>
            <pc:sldMk cId="2990617713" sldId="649"/>
            <ac:picMk id="8" creationId="{69C371F4-7620-2312-0784-4AC8153A1114}"/>
          </ac:picMkLst>
        </pc:picChg>
      </pc:sldChg>
      <pc:sldMasterChg chg="add addSldLayout">
        <pc:chgData name="CK Kiriakidis" userId="ee2020b3-2c2d-46cd-803d-4574d223499c" providerId="ADAL" clId="{A4C45148-38DC-4571-85B5-0CD8CEE0F86F}" dt="2025-10-07T19:00:51.677" v="0" actId="27028"/>
        <pc:sldMasterMkLst>
          <pc:docMk/>
          <pc:sldMasterMk cId="4219731091" sldId="2147483648"/>
        </pc:sldMasterMkLst>
        <pc:sldLayoutChg chg="add">
          <pc:chgData name="CK Kiriakidis" userId="ee2020b3-2c2d-46cd-803d-4574d223499c" providerId="ADAL" clId="{A4C45148-38DC-4571-85B5-0CD8CEE0F86F}" dt="2025-10-07T19:00:51.677" v="0" actId="27028"/>
          <pc:sldLayoutMkLst>
            <pc:docMk/>
            <pc:sldMasterMk cId="4219731091" sldId="2147483648"/>
            <pc:sldLayoutMk cId="3792054245" sldId="2147483669"/>
          </pc:sldLayoutMkLst>
        </pc:sldLayoutChg>
      </pc:sldMasterChg>
      <pc:sldMasterChg chg="add del addSldLayout delSldLayout">
        <pc:chgData name="CK Kiriakidis" userId="ee2020b3-2c2d-46cd-803d-4574d223499c" providerId="ADAL" clId="{A4C45148-38DC-4571-85B5-0CD8CEE0F86F}" dt="2025-10-07T19:01:03.794" v="2" actId="2696"/>
        <pc:sldMasterMkLst>
          <pc:docMk/>
          <pc:sldMasterMk cId="0" sldId="2147483670"/>
        </pc:sldMasterMkLst>
        <pc:sldLayoutChg chg="add del">
          <pc:chgData name="CK Kiriakidis" userId="ee2020b3-2c2d-46cd-803d-4574d223499c" providerId="ADAL" clId="{A4C45148-38DC-4571-85B5-0CD8CEE0F86F}" dt="2025-10-07T19:01:03.794" v="2" actId="2696"/>
          <pc:sldLayoutMkLst>
            <pc:docMk/>
            <pc:sldMasterMk cId="0" sldId="2147483670"/>
            <pc:sldLayoutMk cId="1515174162" sldId="2147483650"/>
          </pc:sldLayoutMkLst>
        </pc:sldLayoutChg>
        <pc:sldLayoutChg chg="add del">
          <pc:chgData name="CK Kiriakidis" userId="ee2020b3-2c2d-46cd-803d-4574d223499c" providerId="ADAL" clId="{A4C45148-38DC-4571-85B5-0CD8CEE0F86F}" dt="2025-10-07T19:01:03.794" v="2" actId="2696"/>
          <pc:sldLayoutMkLst>
            <pc:docMk/>
            <pc:sldMasterMk cId="0" sldId="2147483670"/>
            <pc:sldLayoutMk cId="3347375536" sldId="2147483651"/>
          </pc:sldLayoutMkLst>
        </pc:sldLayoutChg>
        <pc:sldLayoutChg chg="add del">
          <pc:chgData name="CK Kiriakidis" userId="ee2020b3-2c2d-46cd-803d-4574d223499c" providerId="ADAL" clId="{A4C45148-38DC-4571-85B5-0CD8CEE0F86F}" dt="2025-10-07T19:01:03.794" v="2" actId="2696"/>
          <pc:sldLayoutMkLst>
            <pc:docMk/>
            <pc:sldMasterMk cId="0" sldId="2147483670"/>
            <pc:sldLayoutMk cId="4165917271" sldId="2147483652"/>
          </pc:sldLayoutMkLst>
        </pc:sldLayoutChg>
        <pc:sldLayoutChg chg="add del">
          <pc:chgData name="CK Kiriakidis" userId="ee2020b3-2c2d-46cd-803d-4574d223499c" providerId="ADAL" clId="{A4C45148-38DC-4571-85B5-0CD8CEE0F86F}" dt="2025-10-07T19:01:03.794" v="2" actId="2696"/>
          <pc:sldLayoutMkLst>
            <pc:docMk/>
            <pc:sldMasterMk cId="0" sldId="2147483670"/>
            <pc:sldLayoutMk cId="1709445345" sldId="2147483653"/>
          </pc:sldLayoutMkLst>
        </pc:sldLayoutChg>
        <pc:sldLayoutChg chg="add del">
          <pc:chgData name="CK Kiriakidis" userId="ee2020b3-2c2d-46cd-803d-4574d223499c" providerId="ADAL" clId="{A4C45148-38DC-4571-85B5-0CD8CEE0F86F}" dt="2025-10-07T19:01:03.794" v="2" actId="2696"/>
          <pc:sldLayoutMkLst>
            <pc:docMk/>
            <pc:sldMasterMk cId="0" sldId="2147483670"/>
            <pc:sldLayoutMk cId="1654651249" sldId="2147483654"/>
          </pc:sldLayoutMkLst>
        </pc:sldLayoutChg>
        <pc:sldLayoutChg chg="add del">
          <pc:chgData name="CK Kiriakidis" userId="ee2020b3-2c2d-46cd-803d-4574d223499c" providerId="ADAL" clId="{A4C45148-38DC-4571-85B5-0CD8CEE0F86F}" dt="2025-10-07T19:01:03.794" v="2" actId="2696"/>
          <pc:sldLayoutMkLst>
            <pc:docMk/>
            <pc:sldMasterMk cId="0" sldId="2147483670"/>
            <pc:sldLayoutMk cId="1672307075" sldId="2147483655"/>
          </pc:sldLayoutMkLst>
        </pc:sldLayoutChg>
        <pc:sldLayoutChg chg="add del">
          <pc:chgData name="CK Kiriakidis" userId="ee2020b3-2c2d-46cd-803d-4574d223499c" providerId="ADAL" clId="{A4C45148-38DC-4571-85B5-0CD8CEE0F86F}" dt="2025-10-07T19:01:03.794" v="2" actId="2696"/>
          <pc:sldLayoutMkLst>
            <pc:docMk/>
            <pc:sldMasterMk cId="0" sldId="2147483670"/>
            <pc:sldLayoutMk cId="1627732504" sldId="2147483656"/>
          </pc:sldLayoutMkLst>
        </pc:sldLayoutChg>
        <pc:sldLayoutChg chg="add del">
          <pc:chgData name="CK Kiriakidis" userId="ee2020b3-2c2d-46cd-803d-4574d223499c" providerId="ADAL" clId="{A4C45148-38DC-4571-85B5-0CD8CEE0F86F}" dt="2025-10-07T19:01:03.794" v="2" actId="2696"/>
          <pc:sldLayoutMkLst>
            <pc:docMk/>
            <pc:sldMasterMk cId="0" sldId="2147483670"/>
            <pc:sldLayoutMk cId="1961460351" sldId="2147483657"/>
          </pc:sldLayoutMkLst>
        </pc:sldLayoutChg>
        <pc:sldLayoutChg chg="add del">
          <pc:chgData name="CK Kiriakidis" userId="ee2020b3-2c2d-46cd-803d-4574d223499c" providerId="ADAL" clId="{A4C45148-38DC-4571-85B5-0CD8CEE0F86F}" dt="2025-10-07T19:01:03.794" v="2" actId="2696"/>
          <pc:sldLayoutMkLst>
            <pc:docMk/>
            <pc:sldMasterMk cId="0" sldId="2147483670"/>
            <pc:sldLayoutMk cId="285515160" sldId="2147483658"/>
          </pc:sldLayoutMkLst>
        </pc:sldLayoutChg>
        <pc:sldLayoutChg chg="add del">
          <pc:chgData name="CK Kiriakidis" userId="ee2020b3-2c2d-46cd-803d-4574d223499c" providerId="ADAL" clId="{A4C45148-38DC-4571-85B5-0CD8CEE0F86F}" dt="2025-10-07T19:01:03.794" v="2" actId="2696"/>
          <pc:sldLayoutMkLst>
            <pc:docMk/>
            <pc:sldMasterMk cId="0" sldId="2147483670"/>
            <pc:sldLayoutMk cId="1990681086" sldId="2147483659"/>
          </pc:sldLayoutMkLst>
        </pc:sldLayoutChg>
        <pc:sldLayoutChg chg="add del">
          <pc:chgData name="CK Kiriakidis" userId="ee2020b3-2c2d-46cd-803d-4574d223499c" providerId="ADAL" clId="{A4C45148-38DC-4571-85B5-0CD8CEE0F86F}" dt="2025-10-07T19:01:03.794" v="2" actId="2696"/>
          <pc:sldLayoutMkLst>
            <pc:docMk/>
            <pc:sldMasterMk cId="0" sldId="2147483670"/>
            <pc:sldLayoutMk cId="2824656598" sldId="2147483660"/>
          </pc:sldLayoutMkLst>
        </pc:sldLayoutChg>
        <pc:sldLayoutChg chg="add del">
          <pc:chgData name="CK Kiriakidis" userId="ee2020b3-2c2d-46cd-803d-4574d223499c" providerId="ADAL" clId="{A4C45148-38DC-4571-85B5-0CD8CEE0F86F}" dt="2025-10-07T19:01:03.794" v="2" actId="2696"/>
          <pc:sldLayoutMkLst>
            <pc:docMk/>
            <pc:sldMasterMk cId="0" sldId="2147483670"/>
            <pc:sldLayoutMk cId="1799822233" sldId="2147483661"/>
          </pc:sldLayoutMkLst>
        </pc:sldLayoutChg>
        <pc:sldLayoutChg chg="add del">
          <pc:chgData name="CK Kiriakidis" userId="ee2020b3-2c2d-46cd-803d-4574d223499c" providerId="ADAL" clId="{A4C45148-38DC-4571-85B5-0CD8CEE0F86F}" dt="2025-10-07T19:01:03.794" v="2" actId="2696"/>
          <pc:sldLayoutMkLst>
            <pc:docMk/>
            <pc:sldMasterMk cId="0" sldId="2147483670"/>
            <pc:sldLayoutMk cId="3490656873" sldId="2147483662"/>
          </pc:sldLayoutMkLst>
        </pc:sldLayoutChg>
        <pc:sldLayoutChg chg="add del">
          <pc:chgData name="CK Kiriakidis" userId="ee2020b3-2c2d-46cd-803d-4574d223499c" providerId="ADAL" clId="{A4C45148-38DC-4571-85B5-0CD8CEE0F86F}" dt="2025-10-07T19:01:03.794" v="2" actId="2696"/>
          <pc:sldLayoutMkLst>
            <pc:docMk/>
            <pc:sldMasterMk cId="0" sldId="2147483670"/>
            <pc:sldLayoutMk cId="3251727122" sldId="2147483663"/>
          </pc:sldLayoutMkLst>
        </pc:sldLayoutChg>
        <pc:sldLayoutChg chg="add del">
          <pc:chgData name="CK Kiriakidis" userId="ee2020b3-2c2d-46cd-803d-4574d223499c" providerId="ADAL" clId="{A4C45148-38DC-4571-85B5-0CD8CEE0F86F}" dt="2025-10-07T19:01:03.794" v="2" actId="2696"/>
          <pc:sldLayoutMkLst>
            <pc:docMk/>
            <pc:sldMasterMk cId="0" sldId="2147483670"/>
            <pc:sldLayoutMk cId="635557407" sldId="2147483672"/>
          </pc:sldLayoutMkLst>
        </pc:sldLayoutChg>
      </pc:sldMasterChg>
      <pc:sldMasterChg chg="add addSldLayout">
        <pc:chgData name="CK Kiriakidis" userId="ee2020b3-2c2d-46cd-803d-4574d223499c" providerId="ADAL" clId="{A4C45148-38DC-4571-85B5-0CD8CEE0F86F}" dt="2025-10-07T19:00:51.677" v="0" actId="27028"/>
        <pc:sldMasterMkLst>
          <pc:docMk/>
          <pc:sldMasterMk cId="0" sldId="2147483671"/>
        </pc:sldMasterMkLst>
        <pc:sldLayoutChg chg="add">
          <pc:chgData name="CK Kiriakidis" userId="ee2020b3-2c2d-46cd-803d-4574d223499c" providerId="ADAL" clId="{A4C45148-38DC-4571-85B5-0CD8CEE0F86F}" dt="2025-10-07T19:00:51.677" v="0" actId="27028"/>
          <pc:sldLayoutMkLst>
            <pc:docMk/>
            <pc:sldMasterMk cId="0" sldId="2147483671"/>
            <pc:sldLayoutMk cId="1679655314" sldId="2147483649"/>
          </pc:sldLayoutMkLst>
        </pc:sldLayoutChg>
      </pc:sldMasterChg>
      <pc:sldMasterChg chg="replId modSldLayout">
        <pc:chgData name="CK Kiriakidis" userId="ee2020b3-2c2d-46cd-803d-4574d223499c" providerId="ADAL" clId="{A4C45148-38DC-4571-85B5-0CD8CEE0F86F}" dt="2025-10-07T19:00:51.677" v="0" actId="27028"/>
        <pc:sldMasterMkLst>
          <pc:docMk/>
          <pc:sldMasterMk cId="0" sldId="2147483673"/>
        </pc:sldMasterMkLst>
        <pc:sldLayoutChg chg="replId">
          <pc:chgData name="CK Kiriakidis" userId="ee2020b3-2c2d-46cd-803d-4574d223499c" providerId="ADAL" clId="{A4C45148-38DC-4571-85B5-0CD8CEE0F86F}" dt="2025-10-07T19:00:51.677" v="0" actId="27028"/>
          <pc:sldLayoutMkLst>
            <pc:docMk/>
            <pc:sldMasterMk cId="0" sldId="2147483673"/>
            <pc:sldLayoutMk cId="2967869180" sldId="2147483674"/>
          </pc:sldLayoutMkLst>
        </pc:sldLayoutChg>
        <pc:sldLayoutChg chg="replId">
          <pc:chgData name="CK Kiriakidis" userId="ee2020b3-2c2d-46cd-803d-4574d223499c" providerId="ADAL" clId="{A4C45148-38DC-4571-85B5-0CD8CEE0F86F}" dt="2025-10-07T19:00:51.677" v="0" actId="27028"/>
          <pc:sldLayoutMkLst>
            <pc:docMk/>
            <pc:sldMasterMk cId="0" sldId="2147483673"/>
            <pc:sldLayoutMk cId="3126256607" sldId="2147483675"/>
          </pc:sldLayoutMkLst>
        </pc:sldLayoutChg>
        <pc:sldLayoutChg chg="replId">
          <pc:chgData name="CK Kiriakidis" userId="ee2020b3-2c2d-46cd-803d-4574d223499c" providerId="ADAL" clId="{A4C45148-38DC-4571-85B5-0CD8CEE0F86F}" dt="2025-10-07T19:00:51.677" v="0" actId="27028"/>
          <pc:sldLayoutMkLst>
            <pc:docMk/>
            <pc:sldMasterMk cId="0" sldId="2147483673"/>
            <pc:sldLayoutMk cId="4273412138" sldId="2147483676"/>
          </pc:sldLayoutMkLst>
        </pc:sldLayoutChg>
        <pc:sldLayoutChg chg="replId">
          <pc:chgData name="CK Kiriakidis" userId="ee2020b3-2c2d-46cd-803d-4574d223499c" providerId="ADAL" clId="{A4C45148-38DC-4571-85B5-0CD8CEE0F86F}" dt="2025-10-07T19:00:51.677" v="0" actId="27028"/>
          <pc:sldLayoutMkLst>
            <pc:docMk/>
            <pc:sldMasterMk cId="0" sldId="2147483673"/>
            <pc:sldLayoutMk cId="222252882" sldId="2147483677"/>
          </pc:sldLayoutMkLst>
        </pc:sldLayoutChg>
        <pc:sldLayoutChg chg="replId">
          <pc:chgData name="CK Kiriakidis" userId="ee2020b3-2c2d-46cd-803d-4574d223499c" providerId="ADAL" clId="{A4C45148-38DC-4571-85B5-0CD8CEE0F86F}" dt="2025-10-07T19:00:51.677" v="0" actId="27028"/>
          <pc:sldLayoutMkLst>
            <pc:docMk/>
            <pc:sldMasterMk cId="0" sldId="2147483673"/>
            <pc:sldLayoutMk cId="627649973" sldId="2147483678"/>
          </pc:sldLayoutMkLst>
        </pc:sldLayoutChg>
        <pc:sldLayoutChg chg="replId">
          <pc:chgData name="CK Kiriakidis" userId="ee2020b3-2c2d-46cd-803d-4574d223499c" providerId="ADAL" clId="{A4C45148-38DC-4571-85B5-0CD8CEE0F86F}" dt="2025-10-07T19:00:51.677" v="0" actId="27028"/>
          <pc:sldLayoutMkLst>
            <pc:docMk/>
            <pc:sldMasterMk cId="0" sldId="2147483673"/>
            <pc:sldLayoutMk cId="2651610232" sldId="2147483679"/>
          </pc:sldLayoutMkLst>
        </pc:sldLayoutChg>
        <pc:sldLayoutChg chg="replId">
          <pc:chgData name="CK Kiriakidis" userId="ee2020b3-2c2d-46cd-803d-4574d223499c" providerId="ADAL" clId="{A4C45148-38DC-4571-85B5-0CD8CEE0F86F}" dt="2025-10-07T19:00:51.677" v="0" actId="27028"/>
          <pc:sldLayoutMkLst>
            <pc:docMk/>
            <pc:sldMasterMk cId="0" sldId="2147483673"/>
            <pc:sldLayoutMk cId="3122864102" sldId="2147483680"/>
          </pc:sldLayoutMkLst>
        </pc:sldLayoutChg>
        <pc:sldLayoutChg chg="replId">
          <pc:chgData name="CK Kiriakidis" userId="ee2020b3-2c2d-46cd-803d-4574d223499c" providerId="ADAL" clId="{A4C45148-38DC-4571-85B5-0CD8CEE0F86F}" dt="2025-10-07T19:00:51.677" v="0" actId="27028"/>
          <pc:sldLayoutMkLst>
            <pc:docMk/>
            <pc:sldMasterMk cId="0" sldId="2147483673"/>
            <pc:sldLayoutMk cId="1756029642" sldId="2147483681"/>
          </pc:sldLayoutMkLst>
        </pc:sldLayoutChg>
        <pc:sldLayoutChg chg="replId">
          <pc:chgData name="CK Kiriakidis" userId="ee2020b3-2c2d-46cd-803d-4574d223499c" providerId="ADAL" clId="{A4C45148-38DC-4571-85B5-0CD8CEE0F86F}" dt="2025-10-07T19:00:51.677" v="0" actId="27028"/>
          <pc:sldLayoutMkLst>
            <pc:docMk/>
            <pc:sldMasterMk cId="0" sldId="2147483673"/>
            <pc:sldLayoutMk cId="3333155838" sldId="2147483682"/>
          </pc:sldLayoutMkLst>
        </pc:sldLayoutChg>
        <pc:sldLayoutChg chg="replId">
          <pc:chgData name="CK Kiriakidis" userId="ee2020b3-2c2d-46cd-803d-4574d223499c" providerId="ADAL" clId="{A4C45148-38DC-4571-85B5-0CD8CEE0F86F}" dt="2025-10-07T19:00:51.677" v="0" actId="27028"/>
          <pc:sldLayoutMkLst>
            <pc:docMk/>
            <pc:sldMasterMk cId="0" sldId="2147483673"/>
            <pc:sldLayoutMk cId="1339641156" sldId="2147483683"/>
          </pc:sldLayoutMkLst>
        </pc:sldLayoutChg>
        <pc:sldLayoutChg chg="replId">
          <pc:chgData name="CK Kiriakidis" userId="ee2020b3-2c2d-46cd-803d-4574d223499c" providerId="ADAL" clId="{A4C45148-38DC-4571-85B5-0CD8CEE0F86F}" dt="2025-10-07T19:00:51.677" v="0" actId="27028"/>
          <pc:sldLayoutMkLst>
            <pc:docMk/>
            <pc:sldMasterMk cId="0" sldId="2147483673"/>
            <pc:sldLayoutMk cId="2919874996" sldId="214748368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50A907-D43B-4C00-B9FE-20CED5970B41}" type="datetimeFigureOut">
              <a:rPr lang="en-NZ" smtClean="0"/>
              <a:t>6/11/2025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15458-9FA7-40A4-A2BD-6CE9890D623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47382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0F414-44A1-B8B0-3AC4-FE39BCD45C5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0B45ED-9EEC-F5A8-2959-8119A4E3624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05218D-D018-BF92-7ED7-D4EFC8056F3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0A7B2A8-87A2-48C7-9024-2361B5E7FD52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8314F1-0887-D373-B4C8-EAF8EC24C3B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7DE31F-53FB-4F0A-9D91-887FC34053B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BC78463-49CF-44D6-B176-49AA055424AD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19874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EE8BC-9C0E-BBA6-E2BD-9EBEDEF4A3F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98EB33-F30E-FBAF-174B-D0E459D55B2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60BE5-8B01-8EDE-0A0B-790AA397BDA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0362BA-E251-4C44-857B-71D167F271C0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9A862D-AF2D-98FD-AAA9-F9F16F1F83A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0675A-6EE9-1F84-3CB1-5B31A53173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23B434-CF53-42C6-AF9D-A686BB53894B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33155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8CA4C6-F3F7-5865-8D6E-9E000C6031CF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CC143A-E2BD-3220-2947-2D0A42F911DD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960373-703A-6A63-1619-126BFDB78D1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131385-1104-49F8-A5A5-0DA90485DDBA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39FF0-1A49-A45F-7D2C-BEF424E0038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57B0B0-EAD1-21E4-732C-EC84519B0A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9D7A2D1-6578-4A32-AEC8-F990B43285A4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396411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estry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59C42C-3E92-50D7-68C0-6E4C6C083F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054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2A29B-180D-A8DF-7025-5AEF76E3596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FD0E89-667E-7D2B-7C99-D0B33215185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665C7-6ED0-AA7E-E945-A395010317A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5D42D3-F21F-4201-86E9-15ECA608DF95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E1F619-2614-29EB-54F4-A851767CCF7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62F9BA-7FA6-2FB2-9DAA-2E8E4366D4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6A1AE7B-B1FD-4D21-B0B4-6798A21110AB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79655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4F409-1870-DFD5-C07E-9C5C097A5DE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96A61C-540E-F1EF-157C-5B82F1D3C3F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7FBD78-B97C-E0CB-0A9F-4C1571A2D25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F8F2441-3C95-40D5-A08D-EEDF7C1F7D1B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86D77F-AD75-425C-E0BC-367E1CBA951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D2A9EC-8BC4-7C2A-C393-70B6992E459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7B6122-7A36-4C4B-996E-5E097B2B3574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67869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0697A-F0DF-2D2E-8F21-84B54E5710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720DEA-6A90-4780-62EC-C79BDBA3D88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76767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33EDAE-1AB0-5F7F-57AD-BC82E45987C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8B3664-5FA5-42E8-97E2-F594AAD8D587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6752DE-4BC1-EC06-DCB0-D5F33818D31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F0F559-53AA-9091-F84B-050212D486F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E0C82AB-5D11-4955-9D64-91F49D3EBE31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26256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68128-0D20-BB50-5455-31A94FF22A6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FF61A9-D5ED-DA1E-28A1-5B6EA244FB6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BAFB60-E091-F7D1-85CE-23635E91C30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2562F6-9334-17B4-E5C1-3EF36C720FD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3FD383-E55A-4B98-A73D-955C0FFC7956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703FA-1409-7409-AF5E-6F2707BD31B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B6AC4E-A9B7-40D8-E93D-52BE0E466D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4994783-FBB8-459A-92C0-6F655A268291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73412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E2CAD-C28F-AFE6-E889-9F37F00D39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B418D6-0AEA-1259-3394-3088B02D993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F067F4-6F2E-84CF-7036-5DBD6A81C91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54F8C5-C033-A873-ED43-27A42151938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C96952-6703-AF22-7632-2A4FFDEA488B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C18788-0098-C03A-E775-AAD8AF02E15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B972BBA-2892-4410-96BC-563A64B8FE22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C00F34-1480-33A6-2488-631ED76AC65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3DCBF5-DE6B-86A0-4F66-930F6B4E10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498EC88-B94A-4B83-B068-13C2C17C51A6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2252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0D9E8-1C3E-AE24-F347-DC6359E8196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507F01-347A-1209-EB85-9EE5C83CF64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AE2DE5-D2D0-4B3F-A4ED-2AA3189AF313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B01B15-A206-071B-F379-52DF725EF74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9D3D42-B22D-0A2C-D760-9EDC3A7702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85AAE49-3D0E-4977-8384-726EC8963975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27649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2E1D32-6C1D-8624-7E15-0BE6865C159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C14B019-B20E-468F-8B8B-33E2D004A002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72C41E-4F86-4A69-661B-D9CA1A4C348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ABBA4A-1F09-A843-6A07-099E458287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AF7E68F-C9BC-4C50-94C0-35EC4C35A875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5161023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DC288-FA4F-C0CA-A410-9E0F3197E5D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7AF3F-CB53-C564-0FB9-32678F1CB54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2EFAA3-2E04-1E5B-2F2C-72382DABB635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044E29-5D2D-F826-2ABC-547696297FD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161E9A0-7356-4DFA-A390-919E50B2FA5C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66945A-3887-3CFD-AE37-8BCD5B0212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664C21-7511-3D56-41AB-30215536EC1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A9C9A99-FAD3-4861-906A-3BE47CA7840C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22864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38045-194F-A165-22BE-0BF6773599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DCCBE4-C96F-8FD2-39C0-CECEE96D6A97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NZ" sz="3200"/>
            </a:lvl1pPr>
          </a:lstStyle>
          <a:p>
            <a:pPr lvl="0"/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B71AC6-3CC2-0817-26C0-25E8B17E48FC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545945-13B8-554D-A6C0-4959F0DFEB4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0DE2A3-2336-4054-8DC4-584DBBC9F0C2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F06EA-003D-861B-56DC-F5D25538712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3FCF47-D031-2FF7-0E36-78043F873F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C0D7D43-3483-4F4A-BE2E-7C7932CD3C20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56029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4A0DE7-85CB-CD0D-A752-C97C06D8F2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1C2205-46DB-3D70-32C5-09F415BF244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2C1E51-6A9D-612B-F5BC-3797E2B9E7BD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50530F50-0157-450C-BB34-1A14EF4E11AC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CB9E41-904B-72A4-6EBD-2A2B2B05D6B3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2EC040-109A-5535-4264-AD0723C8B19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BF7DBFFE-8E8D-47F2-8647-491E5EF5962D}" type="slidenum">
              <a:t>‹#›</a:t>
            </a:fld>
            <a:endParaRPr lang="en-N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Aptos Display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Aptos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Aptos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Aptos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ptos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pto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3464" y="744959"/>
            <a:ext cx="10515600" cy="93364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4" name="MSIPCMContentMarking" descr="{&quot;HashCode&quot;:2043431399,&quot;Placement&quot;:&quot;Footer&quot;,&quot;Top&quot;:519.343,&quot;Left&quot;:0.0,&quot;SlideWidth&quot;:960,&quot;SlideHeight&quot;:540}">
            <a:extLst>
              <a:ext uri="{FF2B5EF4-FFF2-40B4-BE49-F238E27FC236}">
                <a16:creationId xmlns:a16="http://schemas.microsoft.com/office/drawing/2014/main" id="{94878469-1FCF-DB25-FD32-21CCC486762D}"/>
              </a:ext>
            </a:extLst>
          </p:cNvPr>
          <p:cNvSpPr txBox="1"/>
          <p:nvPr userDrawn="1"/>
        </p:nvSpPr>
        <p:spPr>
          <a:xfrm>
            <a:off x="0" y="6595656"/>
            <a:ext cx="1020107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NZ" sz="1000">
                <a:solidFill>
                  <a:srgbClr val="000000"/>
                </a:solidFill>
                <a:latin typeface="Calibri" panose="020F0502020204030204" pitchFamily="34" charset="0"/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4219731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rgbClr val="000000"/>
          </a:solidFill>
          <a:latin typeface="Meiryo" panose="020B0604030504040204" pitchFamily="34" charset="-128"/>
          <a:ea typeface="Meiryo" panose="020B0604030504040204" pitchFamily="34" charset="-128"/>
          <a:cs typeface="Meiryo" panose="020B0604030504040204" pitchFamily="34" charset="-12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7957FC-BB6B-4C63-76E7-82EDA69288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B0095C-DE4F-C469-E536-3EF561DD9F5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B9CEE9-B23A-1FC0-E199-91742BDC42A3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936A81D1-A820-472C-B26B-1F1FCD8BA538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C75253-9A46-6E12-FDA9-986C06CAD65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910BB8-C8F9-1BFE-0E00-7B17F876CF5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D274CE04-5CCF-4F3A-AE1B-6C972F62D32F}" type="slidenum">
              <a:t>‹#›</a:t>
            </a:fld>
            <a:endParaRPr lang="en-N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Aptos Display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Aptos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Aptos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Aptos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ptos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pto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orksafe.govt.nz/topic-and-industry/forestry/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55C54064-F649-EF75-41B7-EC715A2C72F6}"/>
              </a:ext>
            </a:extLst>
          </p:cNvPr>
          <p:cNvSpPr txBox="1"/>
          <p:nvPr/>
        </p:nvSpPr>
        <p:spPr>
          <a:xfrm>
            <a:off x="723979" y="830665"/>
            <a:ext cx="10028583" cy="227471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sz="5400" b="1" i="0" u="none" strike="noStrike" kern="1200" cap="none" spc="0" baseline="0" dirty="0">
                <a:solidFill>
                  <a:srgbClr val="FFFFFF"/>
                </a:solidFill>
                <a:uFillTx/>
                <a:latin typeface="Century Gothic" pitchFamily="34"/>
                <a:ea typeface="Meiryo" pitchFamily="34"/>
                <a:cs typeface="Calibri" pitchFamily="34"/>
              </a:rPr>
              <a:t>Safe practice for forestry </a:t>
            </a:r>
            <a:br>
              <a:rPr lang="en-NZ" sz="5400" b="1" i="0" u="none" strike="noStrike" kern="1200" cap="none" spc="0" baseline="0" dirty="0">
                <a:solidFill>
                  <a:srgbClr val="FFFFFF"/>
                </a:solidFill>
                <a:uFillTx/>
                <a:latin typeface="Century Gothic" pitchFamily="34"/>
                <a:ea typeface="Meiryo" pitchFamily="34"/>
                <a:cs typeface="Calibri" pitchFamily="34"/>
              </a:rPr>
            </a:br>
            <a:r>
              <a:rPr lang="en-NZ" sz="5400" b="1" i="0" u="none" strike="noStrike" kern="1200" cap="none" spc="0" baseline="0" dirty="0">
                <a:solidFill>
                  <a:srgbClr val="FFFFFF"/>
                </a:solidFill>
                <a:uFillTx/>
                <a:latin typeface="Century Gothic" pitchFamily="34"/>
                <a:ea typeface="Meiryo" pitchFamily="34"/>
                <a:cs typeface="Calibri" pitchFamily="34"/>
              </a:rPr>
              <a:t>and harvesting operations </a:t>
            </a: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NZ" sz="5400" b="1" dirty="0">
              <a:solidFill>
                <a:srgbClr val="FFFFFF"/>
              </a:solidFill>
              <a:latin typeface="Century Gothic" pitchFamily="34"/>
              <a:ea typeface="Meiryo" pitchFamily="34"/>
              <a:cs typeface="Calibri" pitchFamily="34"/>
            </a:endParaRP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sz="4400" i="0" u="none" strike="noStrike" kern="1200" cap="none" spc="0" baseline="0" dirty="0">
                <a:solidFill>
                  <a:srgbClr val="FFFFFF"/>
                </a:solidFill>
                <a:uFillTx/>
                <a:latin typeface="Century Gothic" pitchFamily="34"/>
                <a:ea typeface="Meiryo" pitchFamily="34"/>
                <a:cs typeface="Calibri" pitchFamily="34"/>
              </a:rPr>
              <a:t>Part three: Overlapping duties example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25C3F3-9AC2-5629-FA75-85A487EEDE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2108" y="5484161"/>
            <a:ext cx="999000" cy="999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AD618E2-D5DE-8E4F-B49A-BA0C82C33D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698832" y="5781360"/>
            <a:ext cx="3211043" cy="612648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8276519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3DF083C9-64D0-2A0D-D8C9-ADDB7AF17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494" y="653860"/>
            <a:ext cx="7444788" cy="53064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4372D4FB-AD6C-B6AC-9DEF-C8B1FC608E65}"/>
              </a:ext>
            </a:extLst>
          </p:cNvPr>
          <p:cNvSpPr txBox="1"/>
          <p:nvPr/>
        </p:nvSpPr>
        <p:spPr>
          <a:xfrm>
            <a:off x="8366805" y="436806"/>
            <a:ext cx="3488042" cy="518924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8169" rIns="0" bIns="0" anchor="t" anchorCtr="0" compatLnSpc="1">
            <a:spAutoFit/>
          </a:bodyPr>
          <a:lstStyle/>
          <a:p>
            <a:pPr marL="18169" marR="70856" lvl="0" indent="0" algn="l" defTabSz="914400" rtl="0" fontAlgn="auto" hangingPunct="1">
              <a:lnSpc>
                <a:spcPct val="100000"/>
              </a:lnSpc>
              <a:spcBef>
                <a:spcPts val="1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717" b="0" i="0" u="none" strike="noStrike" kern="1200" cap="none" spc="0" baseline="0" dirty="0">
              <a:solidFill>
                <a:srgbClr val="231F20"/>
              </a:solidFill>
              <a:uFillTx/>
              <a:latin typeface="Century Gothic"/>
              <a:cs typeface="Century Gothic"/>
            </a:endParaRPr>
          </a:p>
          <a:p>
            <a:pPr marL="18169" marR="70856" lvl="0" indent="0" algn="l" defTabSz="914400" rtl="0" fontAlgn="auto" hangingPunct="1">
              <a:lnSpc>
                <a:spcPct val="100000"/>
              </a:lnSpc>
              <a:spcBef>
                <a:spcPts val="1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717" b="0" i="0" u="none" strike="noStrike" kern="1200" cap="none" spc="215" baseline="0" dirty="0">
              <a:solidFill>
                <a:srgbClr val="231F20"/>
              </a:solidFill>
              <a:uFillTx/>
              <a:latin typeface="Century Gothic"/>
              <a:cs typeface="Century Gothic"/>
            </a:endParaRPr>
          </a:p>
          <a:p>
            <a:pPr marL="18169" marR="70856" lvl="0" indent="0" algn="l" defTabSz="914400" rtl="0" fontAlgn="auto" hangingPunct="1">
              <a:lnSpc>
                <a:spcPct val="100000"/>
              </a:lnSpc>
              <a:spcBef>
                <a:spcPts val="1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717" b="0" i="0" u="none" strike="noStrike" kern="1200" cap="none" spc="215" baseline="0" dirty="0">
              <a:solidFill>
                <a:srgbClr val="231F20"/>
              </a:solidFill>
              <a:uFillTx/>
              <a:latin typeface="Century Gothic"/>
              <a:cs typeface="Century Gothic"/>
            </a:endParaRPr>
          </a:p>
          <a:p>
            <a:pPr marL="18169" marR="70856" lvl="0" indent="0" algn="l" defTabSz="914400" rtl="0" fontAlgn="auto" hangingPunct="1">
              <a:lnSpc>
                <a:spcPct val="100000"/>
              </a:lnSpc>
              <a:spcBef>
                <a:spcPts val="1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717" b="0" i="0" u="none" strike="noStrike" kern="1200" cap="none" spc="215" baseline="0" dirty="0">
              <a:solidFill>
                <a:srgbClr val="231F20"/>
              </a:solidFill>
              <a:uFillTx/>
              <a:latin typeface="Century Gothic"/>
              <a:cs typeface="Century Gothic"/>
            </a:endParaRPr>
          </a:p>
          <a:p>
            <a:pPr marL="18169" marR="70856" lvl="0" indent="0" algn="l" defTabSz="914400" rtl="0" fontAlgn="auto" hangingPunct="1">
              <a:lnSpc>
                <a:spcPct val="100000"/>
              </a:lnSpc>
              <a:spcBef>
                <a:spcPts val="1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Each</a:t>
            </a:r>
            <a:r>
              <a:rPr lang="en-US" sz="2400" b="0" i="0" u="none" strike="noStrike" kern="1200" cap="none" spc="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10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PCBU</a:t>
            </a:r>
            <a:r>
              <a:rPr lang="en-US" sz="2400" b="0" i="0" u="none" strike="noStrike" kern="1200" cap="none" spc="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1" i="0" u="none" strike="noStrike" kern="1200" cap="none" spc="7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must</a:t>
            </a:r>
            <a:r>
              <a:rPr lang="en-US" sz="2400" b="0" i="0" u="none" strike="noStrike" kern="1200" cap="none" spc="21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manage </a:t>
            </a:r>
            <a:r>
              <a:rPr lang="en-US" sz="2400" b="0" i="0" u="none" strike="noStrike" kern="1200" cap="none" spc="15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risks</a:t>
            </a:r>
            <a:r>
              <a:rPr lang="en-US" sz="2400" b="0" i="0" u="none" strike="noStrike" kern="1200" cap="none" spc="93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–</a:t>
            </a:r>
            <a:r>
              <a:rPr lang="en-US" sz="2400" b="0" i="0" u="none" strike="noStrike" kern="1200" cap="none" spc="10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7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for</a:t>
            </a:r>
            <a:r>
              <a:rPr lang="en-US" sz="2400" b="0" i="0" u="none" strike="noStrike" kern="1200" cap="none" spc="10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all</a:t>
            </a:r>
            <a:r>
              <a:rPr lang="en-US" sz="2400" b="0" i="0" u="none" strike="noStrike" kern="1200" cap="none" spc="10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2400" b="0" i="0" u="none" strike="noStrike" kern="1200" cap="none" spc="10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work</a:t>
            </a:r>
            <a:r>
              <a:rPr lang="en-US" sz="2400" b="0" i="0" u="none" strike="noStrike" kern="1200" cap="none" spc="10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2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they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control</a:t>
            </a:r>
            <a:r>
              <a:rPr lang="en-US" sz="2400" b="0" i="0" u="none" strike="noStrike" kern="1200" cap="none" spc="5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5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and</a:t>
            </a:r>
            <a:r>
              <a:rPr lang="en-US" sz="2400" b="0" i="0" u="none" strike="noStrike" kern="1200" cap="none" spc="6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share</a:t>
            </a:r>
            <a:r>
              <a:rPr lang="en-US" sz="2400" b="0" i="0" u="none" strike="noStrike" kern="1200" cap="none" spc="6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2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with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other</a:t>
            </a:r>
            <a:r>
              <a:rPr lang="en-US" sz="2400" b="0" i="0" u="none" strike="noStrike" kern="1200" cap="none" spc="163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7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PCBUs.</a:t>
            </a:r>
            <a:endParaRPr lang="en-US" sz="2400" b="0" i="0" u="none" strike="noStrike" kern="1200" cap="none" spc="0" baseline="0" dirty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18169" marR="163503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122" baseline="0" dirty="0">
              <a:solidFill>
                <a:srgbClr val="231F20"/>
              </a:solidFill>
              <a:uFillTx/>
              <a:latin typeface="Century Gothic"/>
              <a:cs typeface="Century Gothic"/>
            </a:endParaRPr>
          </a:p>
          <a:p>
            <a:pPr marL="18169" marR="163503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12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PCBUs</a:t>
            </a:r>
            <a:r>
              <a:rPr lang="en-US" sz="2400" b="0" i="0" u="none" strike="noStrike" kern="1200" cap="none" spc="7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1" i="0" u="none" strike="noStrike" kern="1200" cap="none" spc="7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must</a:t>
            </a:r>
            <a:r>
              <a:rPr lang="en-US" sz="2400" b="0" i="0" u="none" strike="noStrike" kern="1200" cap="none" spc="7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control</a:t>
            </a:r>
            <a:r>
              <a:rPr lang="en-US" sz="2400" b="0" i="0" u="none" strike="noStrike" kern="1200" cap="none" spc="651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36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the </a:t>
            </a:r>
            <a:r>
              <a:rPr lang="en-US" sz="2400" b="0" i="0" u="none" strike="noStrike" kern="1200" cap="none" spc="15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risks</a:t>
            </a:r>
            <a:r>
              <a:rPr lang="en-US" sz="2400" b="0" i="0" u="none" strike="noStrike" kern="1200" cap="none" spc="21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5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and</a:t>
            </a:r>
            <a:r>
              <a:rPr lang="en-US" sz="2400" b="0" i="0" u="none" strike="noStrike" kern="1200" cap="none" spc="21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not</a:t>
            </a:r>
            <a:r>
              <a:rPr lang="en-US" sz="2400" b="0" i="0" u="none" strike="noStrike" kern="1200" cap="none" spc="21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do</a:t>
            </a:r>
            <a:r>
              <a:rPr lang="en-US" sz="2400" b="0" i="0" u="none" strike="noStrike" kern="1200" cap="none" spc="21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anything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that</a:t>
            </a:r>
            <a:r>
              <a:rPr lang="en-US" sz="2400" b="0" i="0" u="none" strike="noStrike" kern="1200" cap="none" spc="193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compromises</a:t>
            </a:r>
            <a:r>
              <a:rPr lang="en-US" sz="2400" b="0" i="0" u="none" strike="noStrike" kern="1200" cap="none" spc="193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health </a:t>
            </a:r>
            <a:r>
              <a:rPr lang="en-US" sz="2400" b="0" i="0" u="none" strike="noStrike" kern="1200" cap="none" spc="-5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and</a:t>
            </a:r>
            <a:r>
              <a:rPr lang="en-US" sz="2400" b="0" i="0" u="none" strike="noStrike" kern="1200" cap="none" spc="-57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safety.</a:t>
            </a:r>
            <a:endParaRPr lang="en-US" sz="2400" b="0" i="0" u="none" strike="noStrike" kern="1200" cap="none" spc="0" baseline="0" dirty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91EC2741-433A-4FA0-7BD6-E2A44C1ED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257" y="371319"/>
            <a:ext cx="7821128" cy="55840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1C62F781-E57D-E582-80E3-1B5D4864AAA8}"/>
              </a:ext>
            </a:extLst>
          </p:cNvPr>
          <p:cNvSpPr txBox="1"/>
          <p:nvPr/>
        </p:nvSpPr>
        <p:spPr>
          <a:xfrm>
            <a:off x="8903293" y="1256788"/>
            <a:ext cx="2837337" cy="408099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8169" rIns="0" bIns="0" anchor="t" anchorCtr="0" compatLnSpc="1">
            <a:spAutoFit/>
          </a:bodyPr>
          <a:lstStyle/>
          <a:p>
            <a:pPr marL="18169" marR="7269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157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This</a:t>
            </a:r>
            <a:r>
              <a:rPr lang="en-US" sz="2400" b="0" i="0" u="none" strike="noStrike" kern="1200" cap="none" spc="-21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means</a:t>
            </a:r>
            <a:r>
              <a:rPr lang="en-US" sz="2400" b="0" i="0" u="none" strike="noStrike" kern="1200" cap="none" spc="-21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1" i="0" u="none" strike="noStrike" kern="1200" cap="none" spc="-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discussing </a:t>
            </a:r>
            <a:r>
              <a:rPr lang="en-US" sz="2400" b="1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health</a:t>
            </a:r>
            <a:r>
              <a:rPr lang="en-US" sz="2400" b="1" i="0" u="none" strike="noStrike" kern="1200" cap="none" spc="2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1" i="0" u="none" strike="noStrike" kern="1200" cap="none" spc="-5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and</a:t>
            </a:r>
            <a:r>
              <a:rPr lang="en-US" sz="2400" b="1" i="0" u="none" strike="noStrike" kern="1200" cap="none" spc="2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1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safety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.</a:t>
            </a:r>
          </a:p>
          <a:p>
            <a:pPr marL="18169" marR="7269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 dirty="0">
              <a:solidFill>
                <a:srgbClr val="231F20"/>
              </a:solidFill>
              <a:uFillTx/>
              <a:latin typeface="Century Gothic"/>
              <a:cs typeface="Century Gothic"/>
            </a:endParaRPr>
          </a:p>
          <a:p>
            <a:pPr marL="18169" marR="7269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157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This</a:t>
            </a:r>
            <a:r>
              <a:rPr lang="en-US" sz="2400" b="0" i="0" u="none" strike="noStrike" kern="1200" cap="none" spc="-21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means</a:t>
            </a:r>
            <a:r>
              <a:rPr lang="en-US" sz="2400" b="0" i="0" u="none" strike="noStrike" kern="1200" cap="none" spc="-21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complying</a:t>
            </a:r>
            <a:r>
              <a:rPr lang="en-US" sz="2400" b="0" i="0" u="none" strike="noStrike" kern="1200" cap="none" spc="186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with</a:t>
            </a:r>
            <a:r>
              <a:rPr lang="en-US" sz="2400" b="0" i="0" u="none" strike="noStrike" kern="1200" cap="none" spc="193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reasonable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requests</a:t>
            </a:r>
            <a:r>
              <a:rPr lang="en-US" sz="2400" b="0" i="0" u="none" strike="noStrike" kern="1200" cap="none" spc="343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from</a:t>
            </a:r>
            <a:r>
              <a:rPr lang="en-US" sz="2400" b="0" i="0" u="none" strike="noStrike" kern="1200" cap="none" spc="343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1" i="0" u="none" strike="noStrike" kern="1200" cap="none" spc="-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other</a:t>
            </a:r>
            <a:r>
              <a:rPr lang="en-US" sz="2400" b="1" i="0" u="none" strike="noStrike" kern="1200" cap="none" spc="715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1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PCBU’s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,</a:t>
            </a:r>
            <a:r>
              <a:rPr lang="en-US" sz="2400" b="0" i="0" u="none" strike="noStrike" kern="1200" cap="none" spc="12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7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so</a:t>
            </a:r>
            <a:r>
              <a:rPr lang="en-US" sz="2400" b="0" i="0" u="none" strike="noStrike" kern="1200" cap="none" spc="12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they</a:t>
            </a:r>
            <a:r>
              <a:rPr lang="en-US" sz="2400" b="0" i="0" u="none" strike="noStrike" kern="1200" cap="none" spc="12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10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can</a:t>
            </a:r>
            <a:r>
              <a:rPr lang="en-US" sz="2400" b="0" i="0" u="none" strike="noStrike" kern="1200" cap="none" spc="12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2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meet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their</a:t>
            </a:r>
            <a:r>
              <a:rPr lang="en-US" sz="2400" b="0" i="0" u="none" strike="noStrike" kern="1200" cap="none" spc="32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duties.</a:t>
            </a:r>
            <a:endParaRPr lang="en-US" sz="2400" b="0" i="0" u="none" strike="noStrike" kern="1200" cap="none" spc="0" baseline="0" dirty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99B29D1-A49E-1066-1158-E01B4C046570}"/>
              </a:ext>
            </a:extLst>
          </p:cNvPr>
          <p:cNvSpPr txBox="1"/>
          <p:nvPr/>
        </p:nvSpPr>
        <p:spPr>
          <a:xfrm>
            <a:off x="7735982" y="1444749"/>
            <a:ext cx="3614504" cy="418358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8169" rIns="0" bIns="0" anchor="t" anchorCtr="0" compatLnSpc="1">
            <a:spAutoFit/>
          </a:bodyPr>
          <a:lstStyle/>
          <a:p>
            <a:pPr marL="18169" marR="305208" lvl="0" indent="0" algn="l" defTabSz="914400" rtl="0" fontAlgn="auto" hangingPunct="1">
              <a:lnSpc>
                <a:spcPct val="100000"/>
              </a:lnSpc>
              <a:spcBef>
                <a:spcPts val="1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What</a:t>
            </a:r>
            <a:r>
              <a:rPr lang="en-US" sz="2400" b="1" i="0" u="none" strike="noStrike" kern="1200" cap="none" spc="7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1" i="0" u="none" strike="noStrike" kern="1200" cap="none" spc="10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if</a:t>
            </a:r>
            <a:r>
              <a:rPr lang="en-US" sz="2400" b="1" i="0" u="none" strike="noStrike" kern="1200" cap="none" spc="7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1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one</a:t>
            </a:r>
            <a:r>
              <a:rPr lang="en-US" sz="2400" b="1" i="0" u="none" strike="noStrike" kern="1200" cap="none" spc="7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1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of</a:t>
            </a:r>
            <a:r>
              <a:rPr lang="en-US" sz="2400" b="1" i="0" u="none" strike="noStrike" kern="1200" cap="none" spc="7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1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2400" b="1" i="0" u="none" strike="noStrike" kern="1200" cap="none" spc="7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1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duty</a:t>
            </a:r>
            <a:r>
              <a:rPr lang="en-US" sz="2400" b="1" i="0" u="none" strike="noStrike" kern="1200" cap="none" spc="7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1" i="0" u="none" strike="noStrike" kern="1200" cap="none" spc="-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holders </a:t>
            </a:r>
            <a:r>
              <a:rPr lang="en-US" sz="2400" b="1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does not</a:t>
            </a:r>
            <a:r>
              <a:rPr lang="en-US" sz="2400" b="1" i="0" u="none" strike="noStrike" kern="1200" cap="none" spc="12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1" i="0" u="none" strike="noStrike" kern="1200" cap="none" spc="6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discuss</a:t>
            </a:r>
            <a:r>
              <a:rPr lang="en-US" sz="2400" b="1" i="0" u="none" strike="noStrike" kern="1200" cap="none" spc="12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1" i="0" u="none" strike="noStrike" kern="1200" cap="none" spc="-7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and </a:t>
            </a:r>
            <a:r>
              <a:rPr lang="en-US" sz="2400" b="1" i="0" u="none" strike="noStrike" kern="1200" cap="none" spc="-7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manage</a:t>
            </a:r>
            <a:r>
              <a:rPr lang="en-US" sz="2400" b="1" i="0" u="none" strike="noStrike" kern="1200" cap="none" spc="-5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1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overlapping</a:t>
            </a:r>
            <a:r>
              <a:rPr lang="en-US" sz="2400" b="1" i="0" u="none" strike="noStrike" kern="1200" cap="none" spc="-43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1" i="0" u="none" strike="noStrike" kern="1200" cap="none" spc="-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duties?</a:t>
            </a:r>
          </a:p>
          <a:p>
            <a:pPr marL="18169" marR="305208" lvl="0" indent="0" algn="l" defTabSz="914400" rtl="0" fontAlgn="auto" hangingPunct="1">
              <a:lnSpc>
                <a:spcPct val="100000"/>
              </a:lnSpc>
              <a:spcBef>
                <a:spcPts val="1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-14" baseline="0" dirty="0">
              <a:solidFill>
                <a:srgbClr val="231F20"/>
              </a:solidFill>
              <a:uFillTx/>
              <a:latin typeface="Century Gothic"/>
              <a:cs typeface="Century Gothic"/>
            </a:endParaRPr>
          </a:p>
          <a:p>
            <a:pPr marL="18169" marR="10899" lvl="0" indent="0" algn="l" defTabSz="914400" rtl="0" fontAlgn="auto" hangingPunct="1">
              <a:lnSpc>
                <a:spcPct val="100000"/>
              </a:lnSpc>
              <a:spcBef>
                <a:spcPts val="71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93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If</a:t>
            </a:r>
            <a:r>
              <a:rPr lang="en-US" sz="2400" b="0" i="0" u="none" strike="noStrike" kern="1200" cap="none" spc="36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there</a:t>
            </a:r>
            <a:r>
              <a:rPr lang="en-US" sz="2400" b="0" i="0" u="none" strike="noStrike" kern="1200" cap="none" spc="36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15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is</a:t>
            </a:r>
            <a:r>
              <a:rPr lang="en-US" sz="2400" b="0" i="0" u="none" strike="noStrike" kern="1200" cap="none" spc="36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20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a</a:t>
            </a:r>
            <a:r>
              <a:rPr lang="en-US" sz="2400" b="0" i="0" u="none" strike="noStrike" kern="1200" cap="none" spc="36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disagreement</a:t>
            </a:r>
            <a:r>
              <a:rPr lang="en-US" sz="2400" b="0" i="0" u="none" strike="noStrike" kern="1200" cap="none" spc="36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between businesses, you do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not</a:t>
            </a:r>
            <a:r>
              <a:rPr lang="en-US" sz="2400" b="0" i="0" u="none" strike="noStrike" kern="1200" cap="none" spc="2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5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need</a:t>
            </a:r>
            <a:r>
              <a:rPr lang="en-US" sz="2400" b="0" i="0" u="none" strike="noStrike" kern="1200" cap="none" spc="21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36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to </a:t>
            </a:r>
            <a:r>
              <a:rPr lang="en-US" sz="2400" b="0" i="0" u="none" strike="noStrike" kern="1200" cap="none" spc="-86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accept</a:t>
            </a:r>
            <a:r>
              <a:rPr lang="en-US" sz="2400" b="0" i="0" u="none" strike="noStrike" kern="1200" cap="none" spc="7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poor</a:t>
            </a:r>
            <a:r>
              <a:rPr lang="en-US" sz="2400" b="0" i="0" u="none" strike="noStrike" kern="1200" cap="none" spc="7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health</a:t>
            </a:r>
            <a:r>
              <a:rPr lang="en-US" sz="2400" b="0" i="0" u="none" strike="noStrike" kern="1200" cap="none" spc="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5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and</a:t>
            </a:r>
            <a:r>
              <a:rPr lang="en-US" sz="2400" b="0" i="0" u="none" strike="noStrike" kern="1200" cap="none" spc="7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safety performance.</a:t>
            </a:r>
            <a:endParaRPr lang="en-US" sz="2400" b="0" i="0" u="none" strike="noStrike" kern="1200" cap="none" spc="0" baseline="0" dirty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A5C092EF-ED50-62DD-7EF4-E19B488B37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9066" y="1334475"/>
            <a:ext cx="7552258" cy="529205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04570BB6-FC03-1AC1-55AE-829EA2A9C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5431" y="1068732"/>
            <a:ext cx="7759735" cy="578926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8DD43AAF-5873-3261-B941-134B633A22CD}"/>
              </a:ext>
            </a:extLst>
          </p:cNvPr>
          <p:cNvSpPr txBox="1"/>
          <p:nvPr/>
        </p:nvSpPr>
        <p:spPr>
          <a:xfrm>
            <a:off x="7739646" y="467093"/>
            <a:ext cx="4054723" cy="609962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8169" rIns="0" bIns="0" anchor="t" anchorCtr="0" compatLnSpc="1">
            <a:spAutoFit/>
          </a:bodyPr>
          <a:lstStyle/>
          <a:p>
            <a:pPr marL="18169" marR="7269" lvl="0" indent="0" algn="l" defTabSz="914400" rtl="0" fontAlgn="auto" hangingPunct="1">
              <a:lnSpc>
                <a:spcPct val="100000"/>
              </a:lnSpc>
              <a:spcBef>
                <a:spcPts val="1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7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When you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share</a:t>
            </a:r>
            <a:r>
              <a:rPr lang="en-US" sz="2400" b="0" i="0" u="none" strike="noStrike" kern="1200" cap="none" spc="17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7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and </a:t>
            </a:r>
            <a:br>
              <a:rPr lang="en-US" sz="2400" b="0" i="0" u="none" strike="noStrike" kern="1200" cap="none" spc="-7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</a:br>
            <a:r>
              <a:rPr lang="en-US" sz="2400" b="0" i="0" u="none" strike="noStrike" kern="1200" cap="none" spc="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discuss</a:t>
            </a:r>
            <a:r>
              <a:rPr lang="en-US" sz="2400" b="0" i="0" u="none" strike="noStrike" kern="1200" cap="none" spc="451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overlapping duties:</a:t>
            </a:r>
          </a:p>
          <a:p>
            <a:pPr marL="18169" marR="7269" lvl="0" indent="0" algn="l" defTabSz="914400" rtl="0" fontAlgn="auto" hangingPunct="1">
              <a:lnSpc>
                <a:spcPct val="100000"/>
              </a:lnSpc>
              <a:spcBef>
                <a:spcPts val="1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 dirty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475369" marR="19074" lvl="0" indent="-4572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>
                <a:tab pos="345186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-10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each</a:t>
            </a:r>
            <a:r>
              <a:rPr lang="en-US" sz="2400" b="0" i="0" u="none" strike="noStrike" kern="1200" cap="none" spc="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10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PCBU</a:t>
            </a:r>
            <a:r>
              <a:rPr lang="en-US" sz="2400" b="0" i="0" u="none" strike="noStrike" kern="1200" cap="none" spc="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understands</a:t>
            </a:r>
            <a:br>
              <a:rPr lang="en-US" sz="2400" b="0" i="0" u="none" strike="noStrike" kern="1200" cap="none" spc="-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</a:b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how the</a:t>
            </a:r>
            <a:r>
              <a:rPr lang="en-US" sz="2400" b="0" i="0" u="none" strike="noStrike" kern="1200" cap="none" spc="7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15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risks</a:t>
            </a:r>
            <a:r>
              <a:rPr lang="en-US" sz="2400" b="0" i="0" u="none" strike="noStrike" kern="1200" cap="none" spc="7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1" u="none" strike="noStrike" kern="1200" cap="none" spc="-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are</a:t>
            </a:r>
            <a:r>
              <a:rPr lang="en-US" sz="2400" b="1" u="none" strike="noStrike" kern="1200" cap="none" spc="7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1" u="none" strike="noStrike" kern="1200" cap="none" spc="-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being </a:t>
            </a:r>
            <a:r>
              <a:rPr lang="en-US" sz="2400" b="1" u="none" strike="noStrike" kern="1200" cap="none" spc="-7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managed</a:t>
            </a:r>
            <a:br>
              <a:rPr lang="en-US" sz="2400" b="0" i="0" u="none" strike="noStrike" kern="1200" cap="none" spc="-7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</a:br>
            <a:endParaRPr lang="en-US" sz="2400" b="0" i="0" u="none" strike="noStrike" kern="1200" cap="none" spc="-72" baseline="0" dirty="0">
              <a:solidFill>
                <a:srgbClr val="231F20"/>
              </a:solidFill>
              <a:uFillTx/>
              <a:latin typeface="Century Gothic"/>
              <a:cs typeface="Century Gothic"/>
            </a:endParaRPr>
          </a:p>
          <a:p>
            <a:pPr marL="475369" marR="19074" lvl="0" indent="-4572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>
                <a:tab pos="345186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>
                <a:solidFill>
                  <a:srgbClr val="231F20"/>
                </a:solidFill>
                <a:latin typeface="Century Gothic"/>
                <a:cs typeface="Century Gothic"/>
              </a:rPr>
              <a:t>it helps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avoid</a:t>
            </a:r>
            <a:r>
              <a:rPr lang="en-US" sz="2400" b="0" i="0" u="none" strike="noStrike" kern="1200" cap="none" spc="2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7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a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situation</a:t>
            </a:r>
            <a:r>
              <a:rPr lang="en-US" sz="2400" b="0" i="0" u="none" strike="noStrike" kern="1200" cap="none" spc="136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br>
              <a:rPr lang="en-US" sz="2400" b="0" i="0" u="none" strike="noStrike" kern="1200" cap="none" spc="136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</a:b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where</a:t>
            </a:r>
            <a:r>
              <a:rPr lang="en-US" sz="2400" b="0" i="0" u="none" strike="noStrike" kern="1200" cap="none" spc="143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20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a</a:t>
            </a:r>
            <a:r>
              <a:rPr lang="en-US" sz="2400" b="0" i="0" u="none" strike="noStrike" kern="1200" cap="none" spc="136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143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risk </a:t>
            </a:r>
            <a:r>
              <a:rPr lang="en-US" sz="2400" b="0" i="0" u="none" strike="noStrike" kern="1200" cap="none" spc="1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is </a:t>
            </a:r>
            <a:r>
              <a:rPr lang="en-US" sz="2400" b="0" i="1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not</a:t>
            </a:r>
            <a:r>
              <a:rPr lang="en-US" sz="2400" b="0" i="1" u="none" strike="noStrike" kern="1200" cap="none" spc="43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being </a:t>
            </a:r>
            <a:r>
              <a:rPr lang="en-US" sz="2400" b="0" i="1" u="none" strike="noStrike" kern="1200" cap="none" spc="-6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managed</a:t>
            </a:r>
            <a:br>
              <a:rPr lang="en-US" sz="2400" b="0" i="1" u="none" strike="noStrike" kern="1200" cap="none" spc="-6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</a:br>
            <a:r>
              <a:rPr lang="en-US" sz="2400" b="0" i="0" u="none" strike="noStrike" kern="1200" cap="none" spc="-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because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one</a:t>
            </a:r>
            <a:r>
              <a:rPr lang="en-US" sz="2400" b="0" i="0" u="none" strike="noStrike" kern="1200" cap="none" spc="7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br>
              <a:rPr lang="en-US" sz="2400" b="0" i="0" u="none" strike="noStrike" kern="1200" cap="none" spc="7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</a:br>
            <a:r>
              <a:rPr lang="en-US" sz="2400" b="0" i="0" u="none" strike="noStrike" kern="1200" cap="none" spc="10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PCBU</a:t>
            </a:r>
            <a:r>
              <a:rPr lang="en-US" sz="2400" b="0" i="0" u="none" strike="noStrike" kern="1200" cap="none" spc="7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thinks</a:t>
            </a:r>
            <a:b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</a:br>
            <a:r>
              <a:rPr lang="en-US" sz="2400" b="0" i="0" u="none" strike="noStrike" kern="1200" cap="none" spc="10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it</a:t>
            </a:r>
            <a:r>
              <a:rPr lang="en-US" sz="2400" b="0" i="0" u="none" strike="noStrike" kern="1200" cap="none" spc="7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1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is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being</a:t>
            </a:r>
            <a:r>
              <a:rPr lang="en-US" sz="2400" b="0" i="0" u="none" strike="noStrike" kern="1200" cap="none" spc="-21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6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managed</a:t>
            </a:r>
            <a:r>
              <a:rPr lang="en-US" sz="2400" b="0" i="0" u="none" strike="noStrike" kern="1200" cap="none" spc="-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36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by </a:t>
            </a:r>
            <a:r>
              <a:rPr lang="en-US" sz="2400" b="0" i="0" u="none" strike="noStrike" kern="1200" cap="none" spc="-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another PCBU.</a:t>
            </a:r>
            <a:endParaRPr lang="en-US" sz="2400" b="0" i="0" u="none" strike="noStrike" kern="1200" cap="none" spc="-14" baseline="0" dirty="0">
              <a:solidFill>
                <a:srgbClr val="231F20"/>
              </a:solidFill>
              <a:uFillTx/>
              <a:latin typeface="Century Gothic"/>
            </a:endParaRPr>
          </a:p>
          <a:p>
            <a:pPr marL="345176" marR="19074" lvl="0" indent="-327007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  <a:tabLst>
                <a:tab pos="345176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717" b="0" i="0" u="none" strike="noStrike" kern="1200" cap="none" spc="0" baseline="0" dirty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345176" marR="232541" lvl="0" indent="-327007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  <a:tabLst>
                <a:tab pos="345176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717" b="0" i="0" u="none" strike="noStrike" kern="1200" cap="none" spc="86" baseline="0" dirty="0">
              <a:solidFill>
                <a:srgbClr val="231F20"/>
              </a:solidFill>
              <a:uFillTx/>
              <a:latin typeface="Century Gothic"/>
              <a:cs typeface="Century Gothic"/>
            </a:endParaRPr>
          </a:p>
        </p:txBody>
      </p:sp>
      <p:sp>
        <p:nvSpPr>
          <p:cNvPr id="4" name="Action Button: Go Home 3">
            <a:hlinkClick r:id="rId3" action="ppaction://hlinksldjump"/>
            <a:extLst>
              <a:ext uri="{FF2B5EF4-FFF2-40B4-BE49-F238E27FC236}">
                <a16:creationId xmlns:a16="http://schemas.microsoft.com/office/drawing/2014/main" id="{B5C91A56-0F06-EDB2-6F6B-A5E73C2AA10E}"/>
              </a:ext>
            </a:extLst>
          </p:cNvPr>
          <p:cNvSpPr/>
          <p:nvPr/>
        </p:nvSpPr>
        <p:spPr>
          <a:xfrm>
            <a:off x="11080004" y="5850075"/>
            <a:ext cx="1009698" cy="897209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abs f0"/>
              <a:gd name="f5" fmla="abs f1"/>
              <a:gd name="f6" fmla="abs f2"/>
              <a:gd name="f7" fmla="val f3"/>
              <a:gd name="f8" fmla="?: f4 f0 1"/>
              <a:gd name="f9" fmla="?: f5 f1 1"/>
              <a:gd name="f10" fmla="?: f6 f2 1"/>
              <a:gd name="f11" fmla="*/ f8 1 21600"/>
              <a:gd name="f12" fmla="*/ f9 1 21600"/>
              <a:gd name="f13" fmla="*/ 21600 f8 1"/>
              <a:gd name="f14" fmla="*/ 21600 f9 1"/>
              <a:gd name="f15" fmla="min f12 f11"/>
              <a:gd name="f16" fmla="*/ f13 1 f10"/>
              <a:gd name="f17" fmla="*/ f14 1 f10"/>
              <a:gd name="f18" fmla="val f16"/>
              <a:gd name="f19" fmla="val f17"/>
              <a:gd name="f20" fmla="*/ f7 f15 1"/>
              <a:gd name="f21" fmla="+- f19 0 f7"/>
              <a:gd name="f22" fmla="+- f18 0 f7"/>
              <a:gd name="f23" fmla="*/ f18 f15 1"/>
              <a:gd name="f24" fmla="*/ f19 f15 1"/>
              <a:gd name="f25" fmla="*/ f21 1 2"/>
              <a:gd name="f26" fmla="*/ f22 1 2"/>
              <a:gd name="f27" fmla="min f22 f21"/>
              <a:gd name="f28" fmla="+- f7 f25 0"/>
              <a:gd name="f29" fmla="+- f7 f26 0"/>
              <a:gd name="f30" fmla="*/ f27 3 1"/>
              <a:gd name="f31" fmla="*/ f30 1 8"/>
              <a:gd name="f32" fmla="*/ f30 1 4"/>
              <a:gd name="f33" fmla="*/ f29 f15 1"/>
              <a:gd name="f34" fmla="*/ f28 f15 1"/>
              <a:gd name="f35" fmla="+- f28 0 f31"/>
              <a:gd name="f36" fmla="+- f28 f31 0"/>
              <a:gd name="f37" fmla="+- f29 0 f31"/>
              <a:gd name="f38" fmla="+- f29 f31 0"/>
              <a:gd name="f39" fmla="*/ f32 1 16"/>
              <a:gd name="f40" fmla="*/ f32 1 8"/>
              <a:gd name="f41" fmla="*/ f32 3 1"/>
              <a:gd name="f42" fmla="*/ f32 5 1"/>
              <a:gd name="f43" fmla="*/ f32 7 1"/>
              <a:gd name="f44" fmla="*/ f32 9 1"/>
              <a:gd name="f45" fmla="*/ f32 11 1"/>
              <a:gd name="f46" fmla="*/ f32 13 1"/>
              <a:gd name="f47" fmla="*/ f41 1 16"/>
              <a:gd name="f48" fmla="*/ f42 1 16"/>
              <a:gd name="f49" fmla="*/ f43 1 16"/>
              <a:gd name="f50" fmla="*/ f44 1 16"/>
              <a:gd name="f51" fmla="*/ f45 1 16"/>
              <a:gd name="f52" fmla="*/ f41 1 4"/>
              <a:gd name="f53" fmla="*/ f46 1 16"/>
              <a:gd name="f54" fmla="*/ f43 1 8"/>
              <a:gd name="f55" fmla="+- f35 f39 0"/>
              <a:gd name="f56" fmla="+- f37 f40 0"/>
              <a:gd name="f57" fmla="*/ f35 f15 1"/>
              <a:gd name="f58" fmla="*/ f37 f15 1"/>
              <a:gd name="f59" fmla="*/ f36 f15 1"/>
              <a:gd name="f60" fmla="*/ f38 f15 1"/>
              <a:gd name="f61" fmla="+- f35 f47 0"/>
              <a:gd name="f62" fmla="+- f35 f48 0"/>
              <a:gd name="f63" fmla="+- f35 f52 0"/>
              <a:gd name="f64" fmla="+- f37 f49 0"/>
              <a:gd name="f65" fmla="+- f37 f50 0"/>
              <a:gd name="f66" fmla="+- f37 f51 0"/>
              <a:gd name="f67" fmla="+- f37 f53 0"/>
              <a:gd name="f68" fmla="+- f37 f54 0"/>
              <a:gd name="f69" fmla="*/ f56 f15 1"/>
              <a:gd name="f70" fmla="*/ f55 f15 1"/>
              <a:gd name="f71" fmla="*/ f68 f15 1"/>
              <a:gd name="f72" fmla="*/ f67 f15 1"/>
              <a:gd name="f73" fmla="*/ f62 f15 1"/>
              <a:gd name="f74" fmla="*/ f66 f15 1"/>
              <a:gd name="f75" fmla="*/ f61 f15 1"/>
              <a:gd name="f76" fmla="*/ f64 f15 1"/>
              <a:gd name="f77" fmla="*/ f63 f15 1"/>
              <a:gd name="f78" fmla="*/ f65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" t="f20" r="f23" b="f24"/>
            <a:pathLst>
              <a:path stroke="0">
                <a:moveTo>
                  <a:pt x="f20" y="f20"/>
                </a:moveTo>
                <a:lnTo>
                  <a:pt x="f23" y="f20"/>
                </a:lnTo>
                <a:lnTo>
                  <a:pt x="f23" y="f24"/>
                </a:lnTo>
                <a:lnTo>
                  <a:pt x="f20" y="f24"/>
                </a:lnTo>
                <a:close/>
                <a:moveTo>
                  <a:pt x="f33" y="f57"/>
                </a:moveTo>
                <a:lnTo>
                  <a:pt x="f58" y="f34"/>
                </a:lnTo>
                <a:lnTo>
                  <a:pt x="f69" y="f34"/>
                </a:lnTo>
                <a:lnTo>
                  <a:pt x="f69" y="f59"/>
                </a:lnTo>
                <a:lnTo>
                  <a:pt x="f71" y="f59"/>
                </a:lnTo>
                <a:lnTo>
                  <a:pt x="f71" y="f34"/>
                </a:lnTo>
                <a:lnTo>
                  <a:pt x="f60" y="f34"/>
                </a:lnTo>
                <a:lnTo>
                  <a:pt x="f72" y="f73"/>
                </a:lnTo>
                <a:lnTo>
                  <a:pt x="f72" y="f70"/>
                </a:lnTo>
                <a:lnTo>
                  <a:pt x="f74" y="f70"/>
                </a:lnTo>
                <a:lnTo>
                  <a:pt x="f74" y="f75"/>
                </a:lnTo>
                <a:close/>
              </a:path>
              <a:path stroke="0">
                <a:moveTo>
                  <a:pt x="f72" y="f73"/>
                </a:moveTo>
                <a:lnTo>
                  <a:pt x="f72" y="f70"/>
                </a:lnTo>
                <a:lnTo>
                  <a:pt x="f74" y="f70"/>
                </a:lnTo>
                <a:lnTo>
                  <a:pt x="f74" y="f75"/>
                </a:lnTo>
                <a:close/>
                <a:moveTo>
                  <a:pt x="f69" y="f34"/>
                </a:moveTo>
                <a:lnTo>
                  <a:pt x="f69" y="f59"/>
                </a:lnTo>
                <a:lnTo>
                  <a:pt x="f76" y="f59"/>
                </a:lnTo>
                <a:lnTo>
                  <a:pt x="f76" y="f77"/>
                </a:lnTo>
                <a:lnTo>
                  <a:pt x="f78" y="f77"/>
                </a:lnTo>
                <a:lnTo>
                  <a:pt x="f78" y="f59"/>
                </a:lnTo>
                <a:lnTo>
                  <a:pt x="f71" y="f59"/>
                </a:lnTo>
                <a:lnTo>
                  <a:pt x="f71" y="f34"/>
                </a:lnTo>
                <a:close/>
              </a:path>
              <a:path stroke="0">
                <a:moveTo>
                  <a:pt x="f33" y="f57"/>
                </a:moveTo>
                <a:lnTo>
                  <a:pt x="f58" y="f34"/>
                </a:lnTo>
                <a:lnTo>
                  <a:pt x="f60" y="f34"/>
                </a:lnTo>
                <a:close/>
                <a:moveTo>
                  <a:pt x="f76" y="f77"/>
                </a:moveTo>
                <a:lnTo>
                  <a:pt x="f78" y="f77"/>
                </a:lnTo>
                <a:lnTo>
                  <a:pt x="f78" y="f59"/>
                </a:lnTo>
                <a:lnTo>
                  <a:pt x="f76" y="f59"/>
                </a:lnTo>
                <a:close/>
              </a:path>
              <a:path fill="none">
                <a:moveTo>
                  <a:pt x="f33" y="f57"/>
                </a:moveTo>
                <a:lnTo>
                  <a:pt x="f74" y="f75"/>
                </a:lnTo>
                <a:lnTo>
                  <a:pt x="f74" y="f70"/>
                </a:lnTo>
                <a:lnTo>
                  <a:pt x="f72" y="f70"/>
                </a:lnTo>
                <a:lnTo>
                  <a:pt x="f72" y="f73"/>
                </a:lnTo>
                <a:lnTo>
                  <a:pt x="f60" y="f34"/>
                </a:lnTo>
                <a:lnTo>
                  <a:pt x="f71" y="f34"/>
                </a:lnTo>
                <a:lnTo>
                  <a:pt x="f71" y="f59"/>
                </a:lnTo>
                <a:lnTo>
                  <a:pt x="f69" y="f59"/>
                </a:lnTo>
                <a:lnTo>
                  <a:pt x="f69" y="f34"/>
                </a:lnTo>
                <a:lnTo>
                  <a:pt x="f58" y="f34"/>
                </a:lnTo>
                <a:close/>
                <a:moveTo>
                  <a:pt x="f74" y="f75"/>
                </a:moveTo>
                <a:lnTo>
                  <a:pt x="f72" y="f73"/>
                </a:lnTo>
                <a:moveTo>
                  <a:pt x="f71" y="f34"/>
                </a:moveTo>
                <a:lnTo>
                  <a:pt x="f69" y="f34"/>
                </a:lnTo>
                <a:moveTo>
                  <a:pt x="f76" y="f59"/>
                </a:moveTo>
                <a:lnTo>
                  <a:pt x="f76" y="f77"/>
                </a:lnTo>
                <a:lnTo>
                  <a:pt x="f78" y="f77"/>
                </a:lnTo>
                <a:lnTo>
                  <a:pt x="f78" y="f59"/>
                </a:lnTo>
              </a:path>
              <a:path fill="none">
                <a:moveTo>
                  <a:pt x="f20" y="f20"/>
                </a:moveTo>
                <a:lnTo>
                  <a:pt x="f23" y="f20"/>
                </a:lnTo>
                <a:lnTo>
                  <a:pt x="f23" y="f24"/>
                </a:lnTo>
                <a:lnTo>
                  <a:pt x="f20" y="f24"/>
                </a:lnTo>
                <a:close/>
              </a:path>
            </a:pathLst>
          </a:custGeom>
          <a:solidFill>
            <a:srgbClr val="1560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NZ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A096F-A926-CE5F-81B2-679BD4866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3" y="188916"/>
            <a:ext cx="3932240" cy="1600200"/>
          </a:xfrm>
        </p:spPr>
        <p:txBody>
          <a:bodyPr/>
          <a:lstStyle/>
          <a:p>
            <a:r>
              <a:rPr lang="en-NZ" b="1" dirty="0">
                <a:latin typeface="Century Gothic" panose="020B0502020202020204" pitchFamily="34" charset="0"/>
              </a:rPr>
              <a:t>Remember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E182CA-D385-4548-A87D-2D0EACDFB0E4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839783" y="1789116"/>
            <a:ext cx="4982119" cy="4079868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Stand back from what you are doing, look at what is going on around you, and think about who is going to do what. </a:t>
            </a:r>
          </a:p>
          <a:p>
            <a:r>
              <a:rPr lang="en-US" dirty="0">
                <a:latin typeface="Century Gothic" panose="020B0502020202020204" pitchFamily="34" charset="0"/>
              </a:rPr>
              <a:t>Talk to the other PCBUs involved. Agree on how risks are going to be managed: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talk about what is going on – and what will be going on in the future – and who is going to be doing it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discuss the level of control that each PCBU has over the activity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agree on who will manage what and how it will be managed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agree on shared facilities, if applicable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talk about how they are going to monitor and check on things. </a:t>
            </a:r>
          </a:p>
          <a:p>
            <a:endParaRPr lang="en-NZ" dirty="0">
              <a:latin typeface="Century Gothic" panose="020B0502020202020204" pitchFamily="34" charset="0"/>
            </a:endParaRPr>
          </a:p>
        </p:txBody>
      </p:sp>
      <p:pic>
        <p:nvPicPr>
          <p:cNvPr id="8" name="object 2">
            <a:extLst>
              <a:ext uri="{FF2B5EF4-FFF2-40B4-BE49-F238E27FC236}">
                <a16:creationId xmlns:a16="http://schemas.microsoft.com/office/drawing/2014/main" id="{69C371F4-7620-2312-0784-4AC8153A111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4785" r="4785"/>
          <a:stretch>
            <a:fillRect/>
          </a:stretch>
        </p:blipFill>
        <p:spPr>
          <a:xfrm>
            <a:off x="6370100" y="1416271"/>
            <a:ext cx="5135217" cy="4205239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9906177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EB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5136B-03BD-5A6B-E6C2-CDB8ACFED6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2945374"/>
            <a:ext cx="9144000" cy="2387598"/>
          </a:xfrm>
        </p:spPr>
        <p:txBody>
          <a:bodyPr>
            <a:normAutofit fontScale="90000"/>
          </a:bodyPr>
          <a:lstStyle/>
          <a:p>
            <a:r>
              <a:rPr lang="en-US" dirty="0"/>
              <a:t>We want everyone to come home from work healthy and safe. 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98AF14-F47B-0541-7BA2-C642CC222AF6}"/>
              </a:ext>
            </a:extLst>
          </p:cNvPr>
          <p:cNvSpPr txBox="1"/>
          <p:nvPr/>
        </p:nvSpPr>
        <p:spPr>
          <a:xfrm>
            <a:off x="2004163" y="4739014"/>
            <a:ext cx="888304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Check out the Forestry ACOP learning modules for more information: </a:t>
            </a:r>
            <a:r>
              <a:rPr lang="en-US">
                <a:ea typeface="+mn-lt"/>
                <a:cs typeface="+mn-lt"/>
                <a:hlinkClick r:id="rId2"/>
              </a:rPr>
              <a:t>Forestry | WorkSafe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495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F83D0-EAB0-37AD-2A3A-76E3E28B6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442" y="0"/>
            <a:ext cx="4264742" cy="1600200"/>
          </a:xfrm>
        </p:spPr>
        <p:txBody>
          <a:bodyPr>
            <a:normAutofit/>
          </a:bodyPr>
          <a:lstStyle/>
          <a:p>
            <a:r>
              <a:rPr lang="en-NZ" b="1" dirty="0">
                <a:latin typeface="Century Gothic" panose="020B0502020202020204" pitchFamily="34" charset="0"/>
              </a:rPr>
              <a:t>Overlapping duties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B6191E0-E3B0-0FC0-CA49-DFAF103EA1E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4791" r="4791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452CBB-C7E0-BF06-C0F6-56716E3DDE78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>
            <a:normAutofit lnSpcReduction="10000"/>
          </a:bodyPr>
          <a:lstStyle/>
          <a:p>
            <a:r>
              <a:rPr lang="en-US" sz="1800" dirty="0">
                <a:latin typeface="Century Gothic" panose="020B0502020202020204" pitchFamily="34" charset="0"/>
              </a:rPr>
              <a:t>When a PCBU works in a contracting chain, they work with other PCBUs.</a:t>
            </a:r>
          </a:p>
          <a:p>
            <a:r>
              <a:rPr lang="en-US" sz="1800" dirty="0">
                <a:latin typeface="Century Gothic" panose="020B0502020202020204" pitchFamily="34" charset="0"/>
              </a:rPr>
              <a:t>This means they are likely to share health and safety responsibilities under the Health and Safety at Work Act. </a:t>
            </a:r>
          </a:p>
          <a:p>
            <a:r>
              <a:rPr lang="en-US" sz="1800" dirty="0">
                <a:latin typeface="Century Gothic" panose="020B0502020202020204" pitchFamily="34" charset="0"/>
              </a:rPr>
              <a:t>They all have a duty for keeping workers safe. </a:t>
            </a:r>
          </a:p>
          <a:p>
            <a:r>
              <a:rPr lang="en-US" sz="1800" dirty="0">
                <a:latin typeface="Century Gothic" panose="020B0502020202020204" pitchFamily="34" charset="0"/>
              </a:rPr>
              <a:t>This is known as overlapping duties.</a:t>
            </a:r>
          </a:p>
          <a:p>
            <a:r>
              <a:rPr lang="en-US" sz="2000" b="1" dirty="0">
                <a:latin typeface="Century Gothic" panose="020B0502020202020204" pitchFamily="34" charset="0"/>
              </a:rPr>
              <a:t>Read on for example about how this works.  </a:t>
            </a:r>
            <a:endParaRPr lang="en-NZ" sz="20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862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F7FD83FE-9707-DB8E-FF00-76B9293AAB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" b="16099"/>
          <a:stretch>
            <a:fillRect/>
          </a:stretch>
        </p:blipFill>
        <p:spPr>
          <a:xfrm>
            <a:off x="-107231" y="1280"/>
            <a:ext cx="12406460" cy="685671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52849AFD-0719-9FA2-A6E4-324814839E8C}"/>
              </a:ext>
            </a:extLst>
          </p:cNvPr>
          <p:cNvSpPr txBox="1"/>
          <p:nvPr/>
        </p:nvSpPr>
        <p:spPr>
          <a:xfrm>
            <a:off x="2646995" y="901278"/>
            <a:ext cx="6801800" cy="523219"/>
          </a:xfrm>
          <a:prstGeom prst="rect">
            <a:avLst/>
          </a:prstGeom>
          <a:solidFill>
            <a:srgbClr val="275317">
              <a:alpha val="80000"/>
            </a:srgbClr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1" i="0" u="none" strike="noStrike" kern="1200" cap="none" spc="0" baseline="0">
                <a:solidFill>
                  <a:srgbClr val="FFFFFF"/>
                </a:solidFill>
                <a:uFillTx/>
                <a:latin typeface="Aptos"/>
              </a:rPr>
              <a:t>Overlapping duties – a really short story</a:t>
            </a:r>
            <a:endParaRPr lang="en-NZ" sz="2575" b="1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E23DF911-09FC-D2F1-E540-E0E679C80D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143" y="897702"/>
            <a:ext cx="6521985" cy="526561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2BDB118D-E810-80E1-51EC-3C8254C62B45}"/>
              </a:ext>
            </a:extLst>
          </p:cNvPr>
          <p:cNvSpPr txBox="1"/>
          <p:nvPr/>
        </p:nvSpPr>
        <p:spPr>
          <a:xfrm>
            <a:off x="8042805" y="1817580"/>
            <a:ext cx="2943032" cy="26036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8169" rIns="0" bIns="0" anchor="t" anchorCtr="0" compatLnSpc="1">
            <a:spAutoFit/>
          </a:bodyPr>
          <a:lstStyle/>
          <a:p>
            <a:pPr marL="18169" marR="7269" lvl="0" indent="0" algn="l" defTabSz="914400" rtl="0" fontAlgn="auto" hangingPunct="1">
              <a:lnSpc>
                <a:spcPct val="100000"/>
              </a:lnSpc>
              <a:spcBef>
                <a:spcPts val="1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Businesses and people get better at safety when the responsibility is shared across all the businesses involved.</a:t>
            </a:r>
            <a:endParaRPr lang="en-NZ" sz="2400" b="0" i="0" u="none" strike="noStrike" kern="1200" cap="none" spc="0" baseline="0" dirty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2EEE361C-B932-6C53-A4D0-D79DCEFC2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53" y="792281"/>
            <a:ext cx="6521976" cy="526560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8EBA4DC4-9303-AE25-F2D5-E78BE3B5965D}"/>
              </a:ext>
            </a:extLst>
          </p:cNvPr>
          <p:cNvSpPr txBox="1"/>
          <p:nvPr/>
        </p:nvSpPr>
        <p:spPr>
          <a:xfrm>
            <a:off x="7861299" y="1368471"/>
            <a:ext cx="3745373" cy="33820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8169" rIns="0" bIns="0" anchor="t" anchorCtr="0" compatLnSpc="1">
            <a:spAutoFit/>
          </a:bodyPr>
          <a:lstStyle/>
          <a:p>
            <a:pPr marL="18169" marR="7269" lvl="0" indent="0" algn="l" defTabSz="914400" rtl="0" fontAlgn="auto" hangingPunct="1">
              <a:lnSpc>
                <a:spcPct val="100000"/>
              </a:lnSpc>
              <a:spcBef>
                <a:spcPts val="1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-36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You </a:t>
            </a:r>
            <a:r>
              <a:rPr lang="en-US" sz="2400" b="1" i="0" u="none" strike="noStrike" kern="1200" cap="none" spc="10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must</a:t>
            </a:r>
            <a:r>
              <a:rPr lang="en-US" sz="2400" b="0" i="0" u="none" strike="noStrike" kern="1200" cap="none" spc="7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10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work</a:t>
            </a:r>
            <a:r>
              <a:rPr lang="en-US" sz="2400" b="0" i="0" u="none" strike="noStrike" kern="1200" cap="none" spc="7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57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with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other</a:t>
            </a:r>
            <a:r>
              <a:rPr lang="en-US" sz="2400" b="0" i="0" u="none" strike="noStrike" kern="1200" cap="none" spc="315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17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PCBUs who are working in the forest.</a:t>
            </a:r>
            <a:br>
              <a:rPr lang="en-US" sz="2400" b="0" i="0" u="none" strike="noStrike" kern="1200" cap="none" spc="17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</a:br>
            <a:br>
              <a:rPr lang="en-US" sz="2400" b="0" i="0" u="none" strike="noStrike" kern="1200" cap="none" spc="17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</a:br>
            <a:endParaRPr lang="en-US" sz="2400" b="0" i="0" u="none" strike="noStrike" kern="1200" cap="none" spc="172" baseline="0" dirty="0">
              <a:solidFill>
                <a:srgbClr val="231F20"/>
              </a:solidFill>
              <a:uFillTx/>
              <a:latin typeface="Century Gothic"/>
              <a:cs typeface="Century Gothic"/>
            </a:endParaRPr>
          </a:p>
          <a:p>
            <a:pPr marL="18169" marR="7269" lvl="0" indent="0" algn="l" defTabSz="914400" rtl="0" fontAlgn="auto" hangingPunct="1">
              <a:lnSpc>
                <a:spcPct val="100000"/>
              </a:lnSpc>
              <a:spcBef>
                <a:spcPts val="1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-36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You </a:t>
            </a:r>
            <a:r>
              <a:rPr lang="en-US" sz="2400" b="1" i="0" u="none" strike="noStrike" kern="1200" cap="none" spc="10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must</a:t>
            </a:r>
            <a:r>
              <a:rPr lang="en-US" sz="2400" b="0" i="0" u="none" strike="noStrike" kern="1200" cap="none" spc="7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10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work</a:t>
            </a:r>
            <a:r>
              <a:rPr lang="en-US" sz="2400" b="0" i="0" u="none" strike="noStrike" kern="1200" cap="none" spc="7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57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with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others</a:t>
            </a:r>
            <a:r>
              <a:rPr lang="en-US" sz="2400" b="0" i="0" u="none" strike="noStrike" kern="1200" cap="none" spc="315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17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who are affected by your work in the forest</a:t>
            </a:r>
            <a:r>
              <a:rPr lang="en-US" sz="2575" b="0" i="0" u="none" strike="noStrike" kern="1200" cap="none" spc="17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. </a:t>
            </a:r>
            <a:endParaRPr lang="en-US" sz="2575" b="0" i="0" u="none" strike="noStrike" kern="1200" cap="none" spc="0" baseline="0" dirty="0">
              <a:solidFill>
                <a:srgbClr val="231F20"/>
              </a:solidFill>
              <a:uFillTx/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D4D9C7A7-CF03-E7BE-EB18-93DF93706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562" y="791934"/>
            <a:ext cx="6521985" cy="526561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6EB7CA37-4E74-8EF6-8AEF-306FE8265B5C}"/>
              </a:ext>
            </a:extLst>
          </p:cNvPr>
          <p:cNvSpPr txBox="1"/>
          <p:nvPr/>
        </p:nvSpPr>
        <p:spPr>
          <a:xfrm>
            <a:off x="7949025" y="2825468"/>
            <a:ext cx="3568884" cy="112633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8169" rIns="0" bIns="0" anchor="t" anchorCtr="0" compatLnSpc="1">
            <a:spAutoFit/>
          </a:bodyPr>
          <a:lstStyle/>
          <a:p>
            <a:pPr marL="18169" marR="495970" lvl="0" indent="0" algn="l" defTabSz="914400" rtl="0" fontAlgn="auto" hangingPunct="1">
              <a:lnSpc>
                <a:spcPct val="100000"/>
              </a:lnSpc>
              <a:spcBef>
                <a:spcPts val="1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114" baseline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Think</a:t>
            </a:r>
            <a:r>
              <a:rPr lang="en-US" sz="2400" b="0" i="0" u="none" strike="noStrike" kern="1200" cap="none" spc="-29" baseline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about</a:t>
            </a:r>
            <a:r>
              <a:rPr lang="en-US" sz="2400" b="0" i="0" u="none" strike="noStrike" kern="1200" cap="none" spc="-21" baseline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2400" b="0" i="0" u="none" strike="noStrike" kern="1200" cap="none" spc="-29" baseline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14" baseline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people</a:t>
            </a:r>
            <a:r>
              <a:rPr lang="en-US" sz="2400" b="0" i="0" u="none" strike="noStrike" kern="1200" cap="none" spc="-21" baseline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36" baseline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who </a:t>
            </a:r>
            <a:r>
              <a:rPr lang="en-US" sz="2400" b="0" i="0" u="none" strike="noStrike" kern="1200" cap="none" spc="-50" baseline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need</a:t>
            </a:r>
            <a:r>
              <a:rPr lang="en-US" sz="2400" b="0" i="0" u="none" strike="noStrike" kern="1200" cap="none" spc="122" baseline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to</a:t>
            </a:r>
            <a:r>
              <a:rPr lang="en-US" sz="2400" b="0" i="0" u="none" strike="noStrike" kern="1200" cap="none" spc="122" baseline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work</a:t>
            </a:r>
            <a:r>
              <a:rPr lang="en-US" sz="2400" b="0" i="0" u="none" strike="noStrike" kern="1200" cap="none" spc="122" baseline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14" baseline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together.</a:t>
            </a: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50ECBA13-6F6F-8843-3911-255FA4261D32}"/>
              </a:ext>
            </a:extLst>
          </p:cNvPr>
          <p:cNvSpPr txBox="1"/>
          <p:nvPr/>
        </p:nvSpPr>
        <p:spPr>
          <a:xfrm>
            <a:off x="932715" y="4347048"/>
            <a:ext cx="11227140" cy="18650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8169" rIns="0" bIns="0" anchor="t" anchorCtr="0" compatLnSpc="1">
            <a:spAutoFit/>
          </a:bodyPr>
          <a:lstStyle/>
          <a:p>
            <a:pPr marL="18169" marR="882021" lvl="0" indent="0" algn="l" defTabSz="914400" rtl="0" fontAlgn="auto" hangingPunct="1">
              <a:lnSpc>
                <a:spcPct val="100000"/>
              </a:lnSpc>
              <a:spcBef>
                <a:spcPts val="1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Overlapping</a:t>
            </a:r>
            <a:r>
              <a:rPr lang="en-US" sz="2400" b="0" i="0" u="none" strike="noStrike" kern="1200" cap="none" spc="7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duties</a:t>
            </a:r>
            <a:r>
              <a:rPr lang="en-US" sz="2400" b="0" i="0" u="none" strike="noStrike" kern="1200" cap="none" spc="7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means s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haring</a:t>
            </a:r>
            <a:r>
              <a:rPr lang="en-US" sz="2400" b="0" i="0" u="none" strike="noStrike" kern="1200" cap="none" spc="236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plans</a:t>
            </a:r>
            <a:r>
              <a:rPr lang="en-US" sz="2400" b="0" i="0" u="none" strike="noStrike" kern="1200" cap="none" spc="236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2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about:</a:t>
            </a:r>
          </a:p>
          <a:p>
            <a:pPr marL="475369" marR="0" lvl="0" indent="-4572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>
                <a:tab pos="34427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what</a:t>
            </a:r>
            <a:r>
              <a:rPr lang="en-US" sz="2400" b="0" i="0" u="none" strike="noStrike" kern="1200" cap="none" spc="-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you</a:t>
            </a:r>
            <a:r>
              <a:rPr lang="en-US" sz="2400" b="0" i="0" u="none" strike="noStrike" kern="1200" cap="none" spc="-7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are</a:t>
            </a:r>
            <a:r>
              <a:rPr lang="en-US" sz="2400" b="0" i="0" u="none" strike="noStrike" kern="1200" cap="none" spc="-7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doing</a:t>
            </a:r>
            <a:endParaRPr lang="en-US" sz="2400" b="0" i="0" u="none" strike="noStrike" kern="1200" cap="none" spc="-14" baseline="0" dirty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475369" marR="0" lvl="0" indent="-4572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>
                <a:tab pos="34427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when</a:t>
            </a:r>
            <a:r>
              <a:rPr lang="en-US" sz="2400" b="0" i="0" u="none" strike="noStrike" kern="1200" cap="none" spc="7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you</a:t>
            </a:r>
            <a:r>
              <a:rPr lang="en-US" sz="2400" b="0" i="0" u="none" strike="noStrike" kern="1200" cap="none" spc="7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are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going</a:t>
            </a:r>
            <a:r>
              <a:rPr lang="en-US" sz="2400" b="0" i="0" u="none" strike="noStrike" kern="1200" cap="none" spc="7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to</a:t>
            </a:r>
            <a:r>
              <a:rPr lang="en-US" sz="2400" b="0" i="0" u="none" strike="noStrike" kern="1200" cap="none" spc="7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undertake</a:t>
            </a:r>
            <a:r>
              <a:rPr lang="en-US" sz="2400" b="0" i="0" u="none" strike="noStrike" kern="1200" cap="none" spc="7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your</a:t>
            </a:r>
            <a:r>
              <a:rPr lang="en-US" sz="2400" b="0" i="0" u="none" strike="noStrike" kern="1200" cap="none" spc="7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work</a:t>
            </a:r>
            <a:endParaRPr lang="en-US" sz="2400" b="0" i="0" u="none" strike="noStrike" kern="1200" cap="none" spc="0" baseline="0" dirty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475369" marR="0" lvl="0" indent="-4572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>
                <a:tab pos="34427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15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risks</a:t>
            </a:r>
            <a:r>
              <a:rPr lang="en-US" sz="2400" b="0" i="0" u="none" strike="noStrike" kern="1200" cap="none" spc="1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2400" b="0" i="0" u="none" strike="noStrike" kern="1200" cap="none" spc="1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work</a:t>
            </a:r>
            <a:r>
              <a:rPr lang="en-US" sz="2400" b="0" i="0" u="none" strike="noStrike" kern="1200" cap="none" spc="1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86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will</a:t>
            </a:r>
            <a:r>
              <a:rPr lang="en-US" sz="2400" b="0" i="0" u="none" strike="noStrike" kern="1200" cap="none" spc="1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create</a:t>
            </a:r>
          </a:p>
          <a:p>
            <a:pPr marL="475369" marR="0" lvl="0" indent="-4572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>
                <a:tab pos="34427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who</a:t>
            </a:r>
            <a:r>
              <a:rPr lang="en-US" sz="2400" b="0" i="0" u="none" strike="noStrike" kern="1200" cap="none" spc="2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has</a:t>
            </a:r>
            <a:r>
              <a:rPr lang="en-US" sz="2400" b="0" i="0" u="none" strike="noStrike" kern="1200" cap="none" spc="36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influence </a:t>
            </a:r>
            <a:r>
              <a:rPr lang="en-US" sz="2400" b="0" i="0" u="none" strike="noStrike" kern="1200" cap="none" spc="-5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and</a:t>
            </a:r>
            <a:r>
              <a:rPr lang="en-US" sz="2400" b="0" i="0" u="none" strike="noStrike" kern="1200" cap="none" spc="36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control over</a:t>
            </a:r>
            <a:r>
              <a:rPr lang="en-US" sz="2400" b="0" i="0" u="none" strike="noStrike" kern="1200" cap="none" spc="36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36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the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work</a:t>
            </a:r>
            <a:r>
              <a:rPr lang="en-US" sz="2400" b="0" i="0" u="none" strike="noStrike" kern="1200" cap="none" spc="93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and</a:t>
            </a:r>
            <a:r>
              <a:rPr lang="en-US" sz="2400" spc="687" dirty="0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2400" b="0" i="0" u="none" strike="noStrike" kern="1200" cap="none" spc="93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work</a:t>
            </a:r>
            <a:r>
              <a:rPr lang="en-US" sz="2400" b="0" i="0" u="none" strike="noStrike" kern="1200" cap="none" spc="-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place.</a:t>
            </a:r>
            <a:endParaRPr lang="en-US" sz="2400" b="0" i="0" u="none" strike="noStrike" kern="1200" cap="none" spc="0" baseline="0" dirty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</p:txBody>
      </p:sp>
      <p:pic>
        <p:nvPicPr>
          <p:cNvPr id="3" name="object 2" descr="A group of people holding a large log&#10;&#10;AI-generated content may be incorrect.">
            <a:extLst>
              <a:ext uri="{FF2B5EF4-FFF2-40B4-BE49-F238E27FC236}">
                <a16:creationId xmlns:a16="http://schemas.microsoft.com/office/drawing/2014/main" id="{C2974F23-CDED-79E3-ABC4-5AB44077A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6849" y="165113"/>
            <a:ext cx="7291590" cy="3660334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AADE58CB-DAB2-7A3A-7A0D-92D9BA48BD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6849" y="165113"/>
            <a:ext cx="7291590" cy="366033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16CE0B41-39A3-24B4-5BE9-CB9E1689EE91}"/>
              </a:ext>
            </a:extLst>
          </p:cNvPr>
          <p:cNvSpPr txBox="1"/>
          <p:nvPr/>
        </p:nvSpPr>
        <p:spPr>
          <a:xfrm>
            <a:off x="1033671" y="3930739"/>
            <a:ext cx="11917016" cy="342184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8169" rIns="0" bIns="0" anchor="t" anchorCtr="0" compatLnSpc="1">
            <a:spAutoFit/>
          </a:bodyPr>
          <a:lstStyle/>
          <a:p>
            <a:pPr marL="18169" marR="882021" lvl="0" indent="0" algn="l" defTabSz="914400" rtl="0" fontAlgn="auto" hangingPunct="1">
              <a:lnSpc>
                <a:spcPct val="100000"/>
              </a:lnSpc>
              <a:spcBef>
                <a:spcPts val="1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Overlapping</a:t>
            </a:r>
            <a:r>
              <a:rPr lang="en-US" sz="2400" b="0" i="0" u="none" strike="noStrike" kern="1200" cap="none" spc="7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duties</a:t>
            </a:r>
            <a:r>
              <a:rPr lang="en-US" sz="2400" b="0" i="0" u="none" strike="noStrike" kern="1200" cap="none" spc="7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also </a:t>
            </a:r>
            <a:r>
              <a:rPr lang="en-US" sz="2400" b="0" i="0" u="none" strike="noStrike" kern="1200" cap="none" spc="-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means s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haring</a:t>
            </a:r>
            <a:r>
              <a:rPr lang="en-US" sz="2400" b="0" i="0" u="none" strike="noStrike" kern="1200" cap="none" spc="236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plans</a:t>
            </a:r>
            <a:r>
              <a:rPr lang="en-US" sz="2400" b="0" i="0" u="none" strike="noStrike" kern="1200" cap="none" spc="236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2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about:</a:t>
            </a:r>
          </a:p>
          <a:p>
            <a:pPr marL="344271" marR="0" lvl="0" indent="-326102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  <a:tabLst>
                <a:tab pos="344271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7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2400" b="0" i="0" u="none" strike="noStrike" kern="1200" cap="none" spc="107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harvest</a:t>
            </a:r>
            <a:r>
              <a:rPr lang="en-US" sz="2400" b="0" i="0" u="none" strike="noStrike" kern="1200" cap="none" spc="107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2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plan</a:t>
            </a:r>
          </a:p>
          <a:p>
            <a:pPr marL="344271" marR="0" lvl="0" indent="-326102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  <a:tabLst>
                <a:tab pos="344271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7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workers</a:t>
            </a:r>
            <a:r>
              <a:rPr lang="en-US" sz="2400" b="0" i="0" u="none" strike="noStrike" kern="1200" cap="none" spc="43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who </a:t>
            </a:r>
            <a:r>
              <a:rPr lang="en-US" sz="2400" b="0" i="0" u="none" strike="noStrike" kern="1200" cap="none" spc="-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are</a:t>
            </a:r>
            <a:r>
              <a:rPr lang="en-US" sz="2400" b="0" i="0" u="none" strike="noStrike" kern="1200" cap="none" spc="43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involved</a:t>
            </a:r>
            <a:r>
              <a:rPr lang="en-US" sz="2400" b="0" i="0" u="none" strike="noStrike" kern="1200" cap="none" spc="43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in</a:t>
            </a:r>
            <a:r>
              <a:rPr lang="en-US" sz="2400" b="0" i="0" u="none" strike="noStrike" kern="1200" cap="none" spc="36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certain activities</a:t>
            </a:r>
          </a:p>
          <a:p>
            <a:pPr marL="344271" marR="0" lvl="0" indent="-326102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  <a:tabLst>
                <a:tab pos="344271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7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2400" b="0" i="0" u="none" strike="noStrike" kern="1200" cap="none" spc="12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activities</a:t>
            </a:r>
            <a:r>
              <a:rPr lang="en-US" sz="2400" b="0" i="0" u="none" strike="noStrike" kern="1200" cap="none" spc="12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of</a:t>
            </a:r>
            <a:r>
              <a:rPr lang="en-US" sz="2400" b="0" i="0" u="none" strike="noStrike" kern="1200" cap="none" spc="136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10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each</a:t>
            </a:r>
            <a:r>
              <a:rPr lang="en-US" sz="2400" b="0" i="0" u="none" strike="noStrike" kern="1200" cap="none" spc="12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7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PCBU </a:t>
            </a:r>
          </a:p>
          <a:p>
            <a:pPr marL="344271" marR="0" lvl="0" indent="-326102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  <a:tabLst>
                <a:tab pos="344271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7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t</a:t>
            </a:r>
            <a:r>
              <a:rPr lang="en-US" sz="2400" b="0" i="0" u="none" strike="noStrike" kern="1200" cap="none" spc="79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he</a:t>
            </a:r>
            <a:r>
              <a:rPr lang="en-US" sz="2400" b="0" i="0" u="none" strike="noStrike" kern="1200" cap="none" spc="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plant</a:t>
            </a:r>
            <a:r>
              <a:rPr lang="en-US" sz="2400" b="0" i="0" u="none" strike="noStrike" kern="1200" cap="none" spc="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5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and</a:t>
            </a:r>
            <a:r>
              <a:rPr lang="en-US" sz="2400" b="0" i="0" u="none" strike="noStrike" kern="1200" cap="none" spc="21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equipment</a:t>
            </a:r>
            <a:r>
              <a:rPr lang="en-US" sz="2400" b="0" i="0" u="none" strike="noStrike" kern="1200" cap="none" spc="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10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each</a:t>
            </a:r>
            <a:r>
              <a:rPr lang="en-US" sz="2400" b="0" i="0" u="none" strike="noStrike" kern="1200" cap="none" spc="21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86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will</a:t>
            </a:r>
            <a:r>
              <a:rPr lang="en-US" sz="2400" b="0" i="0" u="none" strike="noStrike" kern="1200" cap="none" spc="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-36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use… </a:t>
            </a:r>
          </a:p>
          <a:p>
            <a:pPr marL="344271" marR="0" lvl="0" indent="-326102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  <a:tabLst>
                <a:tab pos="344271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spc="-36" dirty="0">
              <a:solidFill>
                <a:srgbClr val="231F20"/>
              </a:solidFill>
              <a:latin typeface="Century Gothic"/>
              <a:cs typeface="Century Gothic"/>
            </a:endParaRPr>
          </a:p>
          <a:p>
            <a:pPr marL="18169"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tabLst>
                <a:tab pos="344271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-36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and</a:t>
            </a:r>
            <a:r>
              <a:rPr lang="en-US" sz="2400" b="0" i="0" u="none" strike="noStrike" kern="1200" cap="none" spc="6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making</a:t>
            </a:r>
            <a:r>
              <a:rPr lang="en-US" sz="2400" b="0" i="0" u="none" strike="noStrike" kern="1200" cap="none" spc="7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1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shared</a:t>
            </a:r>
            <a:r>
              <a:rPr lang="en-US" sz="2400" b="1" i="0" u="none" strike="noStrike" kern="1200" cap="none" spc="7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1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plans</a:t>
            </a:r>
            <a:r>
              <a:rPr lang="en-US" sz="2400" b="1" i="0" u="none" strike="noStrike" kern="1200" cap="none" spc="7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1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to</a:t>
            </a:r>
            <a:r>
              <a:rPr lang="en-US" sz="2400" b="1" i="0" u="none" strike="noStrike" kern="1200" cap="none" spc="72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1" i="0" u="none" strike="noStrike" kern="1200" cap="none" spc="-14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manage </a:t>
            </a:r>
            <a:r>
              <a:rPr lang="en-US" sz="2400" b="1" i="0" u="none" strike="noStrike" kern="1200" cap="none" spc="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those</a:t>
            </a:r>
            <a:r>
              <a:rPr lang="en-US" sz="2400" b="1" i="0" u="none" strike="noStrike" kern="1200" cap="none" spc="215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2400" b="1" i="0" u="none" strike="noStrike" kern="1200" cap="none" spc="10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risks</a:t>
            </a:r>
            <a:r>
              <a:rPr lang="en-US" sz="2400" b="0" i="0" u="none" strike="noStrike" kern="1200" cap="none" spc="100" baseline="0" dirty="0">
                <a:solidFill>
                  <a:srgbClr val="231F20"/>
                </a:solidFill>
                <a:uFillTx/>
                <a:latin typeface="Century Gothic"/>
                <a:cs typeface="Century Gothic"/>
              </a:rPr>
              <a:t>.</a:t>
            </a:r>
            <a:endParaRPr lang="en-US" sz="2400" b="0" i="0" u="none" strike="noStrike" kern="1200" cap="none" spc="0" baseline="0" dirty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18169" marR="882021" lvl="0" indent="0" algn="l" defTabSz="914400" rtl="0" fontAlgn="auto" hangingPunct="1">
              <a:lnSpc>
                <a:spcPct val="100000"/>
              </a:lnSpc>
              <a:spcBef>
                <a:spcPts val="1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75" b="0" i="0" u="none" strike="noStrike" kern="1200" cap="none" spc="0" baseline="0" dirty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18169" marR="882021" lvl="0" indent="0" algn="l" defTabSz="914400" rtl="0" fontAlgn="auto" hangingPunct="1">
              <a:lnSpc>
                <a:spcPct val="100000"/>
              </a:lnSpc>
              <a:spcBef>
                <a:spcPts val="1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75" b="0" i="0" u="none" strike="noStrike" kern="1200" cap="none" spc="0" baseline="0" dirty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person planting a tree&#10;&#10;AI-generated content may be incorrect.">
            <a:extLst>
              <a:ext uri="{FF2B5EF4-FFF2-40B4-BE49-F238E27FC236}">
                <a16:creationId xmlns:a16="http://schemas.microsoft.com/office/drawing/2014/main" id="{02C32F95-E56D-925D-1586-4CB290DBAB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182" y="1164442"/>
            <a:ext cx="4777383" cy="435936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6">
            <a:extLst>
              <a:ext uri="{FF2B5EF4-FFF2-40B4-BE49-F238E27FC236}">
                <a16:creationId xmlns:a16="http://schemas.microsoft.com/office/drawing/2014/main" id="{AAC52634-BDC5-3F5C-000D-F3E3BCEC23F6}"/>
              </a:ext>
            </a:extLst>
          </p:cNvPr>
          <p:cNvSpPr txBox="1"/>
          <p:nvPr/>
        </p:nvSpPr>
        <p:spPr>
          <a:xfrm>
            <a:off x="5894963" y="1984440"/>
            <a:ext cx="5458839" cy="419252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285750" marR="882021" lvl="0" indent="-285750" algn="l" defTabSz="914400" rtl="0" fontAlgn="auto" hangingPunct="1">
              <a:lnSpc>
                <a:spcPct val="90000"/>
              </a:lnSpc>
              <a:spcBef>
                <a:spcPts val="145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72" baseline="0" dirty="0">
                <a:solidFill>
                  <a:srgbClr val="000000"/>
                </a:solidFill>
                <a:uFillTx/>
                <a:latin typeface="Century Gothic" panose="020B0502020202020204" pitchFamily="34" charset="0"/>
              </a:rPr>
              <a:t>When an individual person representing a business comes onto the site, they have </a:t>
            </a:r>
            <a:r>
              <a:rPr lang="en-US" sz="2400" b="1" i="0" u="none" strike="noStrike" kern="1200" cap="none" spc="72" baseline="0" dirty="0">
                <a:solidFill>
                  <a:srgbClr val="000000"/>
                </a:solidFill>
                <a:uFillTx/>
                <a:latin typeface="Century Gothic" panose="020B0502020202020204" pitchFamily="34" charset="0"/>
              </a:rPr>
              <a:t>overlapping duties</a:t>
            </a:r>
            <a:r>
              <a:rPr lang="en-US" sz="2400" b="0" i="0" u="none" strike="noStrike" kern="1200" cap="none" spc="72" baseline="0" dirty="0">
                <a:solidFill>
                  <a:srgbClr val="000000"/>
                </a:solidFill>
                <a:uFillTx/>
                <a:latin typeface="Century Gothic" panose="020B0502020202020204" pitchFamily="34" charset="0"/>
              </a:rPr>
              <a:t>. </a:t>
            </a:r>
          </a:p>
          <a:p>
            <a:pPr marL="285750" marR="882021" lvl="0" indent="-285750" algn="l" defTabSz="914400" rtl="0" fontAlgn="auto" hangingPunct="1">
              <a:lnSpc>
                <a:spcPct val="90000"/>
              </a:lnSpc>
              <a:spcBef>
                <a:spcPts val="145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72" baseline="0" dirty="0">
              <a:solidFill>
                <a:srgbClr val="000000"/>
              </a:solidFill>
              <a:uFillTx/>
              <a:latin typeface="Century Gothic" panose="020B0502020202020204" pitchFamily="34" charset="0"/>
            </a:endParaRPr>
          </a:p>
          <a:p>
            <a:pPr marL="285750" marR="882021" lvl="0" indent="-285750" algn="l" defTabSz="914400" rtl="0" fontAlgn="auto" hangingPunct="1">
              <a:lnSpc>
                <a:spcPct val="90000"/>
              </a:lnSpc>
              <a:spcBef>
                <a:spcPts val="145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72" baseline="0" dirty="0">
                <a:solidFill>
                  <a:srgbClr val="000000"/>
                </a:solidFill>
                <a:uFillTx/>
                <a:latin typeface="Century Gothic" panose="020B0502020202020204" pitchFamily="34" charset="0"/>
              </a:rPr>
              <a:t>The business running the forest work has </a:t>
            </a:r>
            <a:r>
              <a:rPr lang="en-US" sz="2400" b="1" i="0" u="none" strike="noStrike" kern="1200" cap="none" spc="72" baseline="0" dirty="0">
                <a:solidFill>
                  <a:srgbClr val="000000"/>
                </a:solidFill>
                <a:uFillTx/>
                <a:latin typeface="Century Gothic" panose="020B0502020202020204" pitchFamily="34" charset="0"/>
              </a:rPr>
              <a:t>overlapping duties</a:t>
            </a:r>
            <a:r>
              <a:rPr lang="en-US" sz="2400" b="0" i="0" u="none" strike="noStrike" kern="1200" cap="none" spc="72" baseline="0" dirty="0">
                <a:solidFill>
                  <a:srgbClr val="000000"/>
                </a:solidFill>
                <a:uFillTx/>
                <a:latin typeface="Century Gothic" panose="020B0502020202020204" pitchFamily="34" charset="0"/>
              </a:rPr>
              <a:t> with the individual business.  </a:t>
            </a:r>
            <a:endParaRPr lang="en-US" sz="2400" b="0" i="0" u="none" strike="noStrike" kern="1200" cap="none" spc="-14" baseline="0" dirty="0">
              <a:solidFill>
                <a:srgbClr val="000000"/>
              </a:solidFill>
              <a:uFillTx/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D7E16C"/>
      </a:accent1>
      <a:accent2>
        <a:srgbClr val="414099"/>
      </a:accent2>
      <a:accent3>
        <a:srgbClr val="DB4140"/>
      </a:accent3>
      <a:accent4>
        <a:srgbClr val="FFD64F"/>
      </a:accent4>
      <a:accent5>
        <a:srgbClr val="00A7D7"/>
      </a:accent5>
      <a:accent6>
        <a:srgbClr val="FF6F27"/>
      </a:accent6>
      <a:hlink>
        <a:srgbClr val="002060"/>
      </a:hlink>
      <a:folHlink>
        <a:srgbClr val="00206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humnail xmlns="e8ce04af-6bf1-4460-a950-61b1541cc0c1" xsi:nil="true"/>
    <lcf76f155ced4ddcb4097134ff3c332f xmlns="e8ce04af-6bf1-4460-a950-61b1541cc0c1">
      <Terms xmlns="http://schemas.microsoft.com/office/infopath/2007/PartnerControls"/>
    </lcf76f155ced4ddcb4097134ff3c332f>
    <TaxCatchAll xmlns="e5581ef7-4608-4028-92fb-0b7b15a4fe7f" xsi:nil="true"/>
    <Choice xmlns="e8ce04af-6bf1-4460-a950-61b1541cc0c1" xsi:nil="true"/>
    <_dlc_DocId xmlns="e5581ef7-4608-4028-92fb-0b7b15a4fe7f">WORK-177073370-266872</_dlc_DocId>
    <_dlc_DocIdUrl xmlns="e5581ef7-4608-4028-92fb-0b7b15a4fe7f">
      <Url>https://worksafenz.sharepoint.com/sites/team_communications_and_channels/_layouts/15/DocIdRedir.aspx?ID=WORK-177073370-266872</Url>
      <Description>WORK-177073370-266872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3B8E1B1884EA4CBE83CA2A16759DCE" ma:contentTypeVersion="23" ma:contentTypeDescription="Create a new document." ma:contentTypeScope="" ma:versionID="6d1d71c444198dbd3b7aed8a6958b716">
  <xsd:schema xmlns:xsd="http://www.w3.org/2001/XMLSchema" xmlns:xs="http://www.w3.org/2001/XMLSchema" xmlns:p="http://schemas.microsoft.com/office/2006/metadata/properties" xmlns:ns2="e5581ef7-4608-4028-92fb-0b7b15a4fe7f" xmlns:ns3="e8ce04af-6bf1-4460-a950-61b1541cc0c1" targetNamespace="http://schemas.microsoft.com/office/2006/metadata/properties" ma:root="true" ma:fieldsID="9126d7c4944a7df6e0a6b32b128893c4" ns2:_="" ns3:_="">
    <xsd:import namespace="e5581ef7-4608-4028-92fb-0b7b15a4fe7f"/>
    <xsd:import namespace="e8ce04af-6bf1-4460-a950-61b1541cc0c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2:_dlc_DocId" minOccurs="0"/>
                <xsd:element ref="ns2:_dlc_DocIdUrl" minOccurs="0"/>
                <xsd:element ref="ns2:_dlc_DocIdPersistId" minOccurs="0"/>
                <xsd:element ref="ns3:MediaServiceObjectDetectorVersions" minOccurs="0"/>
                <xsd:element ref="ns3:Thumnail" minOccurs="0"/>
                <xsd:element ref="ns3:MediaServiceSearchProperties" minOccurs="0"/>
                <xsd:element ref="ns3:Choice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581ef7-4608-4028-92fb-0b7b15a4fe7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8c0654c-05db-43d2-83f2-43217d7961e8}" ma:internalName="TaxCatchAll" ma:showField="CatchAllData" ma:web="e5581ef7-4608-4028-92fb-0b7b15a4fe7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2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2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6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ce04af-6bf1-4460-a950-61b1541cc0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6722be4-e0c1-4a72-933b-7a5f66d11d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Thumnail" ma:index="28" nillable="true" ma:displayName="Thumbnail" ma:format="Thumbnail" ma:internalName="Thumnail">
      <xsd:simpleType>
        <xsd:restriction base="dms:Unknow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Choice" ma:index="30" nillable="true" ma:displayName="Choice" ma:format="Dropdown" ma:indexed="true" ma:internalName="Choice">
      <xsd:simpleType>
        <xsd:restriction base="dms:Choice">
          <xsd:enumeration value="Choice 1"/>
          <xsd:enumeration value="Choice 2"/>
          <xsd:enumeration value="Choice 3"/>
          <xsd:enumeration value="Choice 4"/>
          <xsd:enumeration value="Choice 5"/>
          <xsd:enumeration value="Choice 6"/>
        </xsd:restriction>
      </xsd:simpleType>
    </xsd:element>
    <xsd:element name="MediaServiceBillingMetadata" ma:index="3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091EB57-A5D9-4DF5-BC6D-72981AF86449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2D720F30-CC7C-4CF0-825B-F4EEC6C8FF8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2DB26DA-AEFB-42ED-B580-BA9FE3E9DB5A}">
  <ds:schemaRefs>
    <ds:schemaRef ds:uri="http://purl.org/dc/terms/"/>
    <ds:schemaRef ds:uri="http://schemas.openxmlformats.org/package/2006/metadata/core-properties"/>
    <ds:schemaRef ds:uri="e5581ef7-4608-4028-92fb-0b7b15a4fe7f"/>
    <ds:schemaRef ds:uri="http://www.w3.org/XML/1998/namespace"/>
    <ds:schemaRef ds:uri="http://schemas.microsoft.com/office/2006/metadata/properties"/>
    <ds:schemaRef ds:uri="e8ce04af-6bf1-4460-a950-61b1541cc0c1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purl.org/dc/elements/1.1/"/>
  </ds:schemaRefs>
</ds:datastoreItem>
</file>

<file path=customXml/itemProps4.xml><?xml version="1.0" encoding="utf-8"?>
<ds:datastoreItem xmlns:ds="http://schemas.openxmlformats.org/officeDocument/2006/customXml" ds:itemID="{C040F8A5-0E11-41B3-B2D0-5A5FB7B641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581ef7-4608-4028-92fb-0b7b15a4fe7f"/>
    <ds:schemaRef ds:uri="e8ce04af-6bf1-4460-a950-61b1541cc0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531</Words>
  <Application>Microsoft Office PowerPoint</Application>
  <PresentationFormat>Widescreen</PresentationFormat>
  <Paragraphs>56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Meiryo</vt:lpstr>
      <vt:lpstr>Aptos</vt:lpstr>
      <vt:lpstr>Aptos Display</vt:lpstr>
      <vt:lpstr>Arial</vt:lpstr>
      <vt:lpstr>Calibri</vt:lpstr>
      <vt:lpstr>Century Gothic</vt:lpstr>
      <vt:lpstr>Office Theme</vt:lpstr>
      <vt:lpstr>Office Theme</vt:lpstr>
      <vt:lpstr>Office Theme</vt:lpstr>
      <vt:lpstr>PowerPoint Presentation</vt:lpstr>
      <vt:lpstr>Overlapping duties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Remember</vt:lpstr>
      <vt:lpstr>We want everyone to come home from work healthy and safe. 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Raewyn Baldwin</dc:creator>
  <cp:lastModifiedBy>Charlotte Rae</cp:lastModifiedBy>
  <cp:revision>2</cp:revision>
  <dcterms:created xsi:type="dcterms:W3CDTF">2025-09-22T23:28:52Z</dcterms:created>
  <dcterms:modified xsi:type="dcterms:W3CDTF">2025-11-06T00:40:09Z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0x010100BF3B8E1B1884EA4CBE83CA2A16759DCE</vt:lpwstr>
  </property>
  <property fmtid="{D5CDD505-2E9C-101B-9397-08002B2CF9AE}" pid="3" name="_dlc_DocIdItemGuid">
    <vt:lpwstr>456a6c34-4599-49b8-a181-9040a637370f</vt:lpwstr>
  </property>
  <property fmtid="{D5CDD505-2E9C-101B-9397-08002B2CF9AE}" pid="4" name="MediaServiceImageTags">
    <vt:lpwstr/>
  </property>
</Properties>
</file>