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  <p:sldMasterId id="2147483648" r:id="rId6"/>
    <p:sldMasterId id="2147483671" r:id="rId7"/>
  </p:sldMasterIdLst>
  <p:notesMasterIdLst>
    <p:notesMasterId r:id="rId23"/>
  </p:notesMasterIdLst>
  <p:sldIdLst>
    <p:sldId id="613" r:id="rId8"/>
    <p:sldId id="648" r:id="rId9"/>
    <p:sldId id="264" r:id="rId10"/>
    <p:sldId id="602" r:id="rId11"/>
    <p:sldId id="603" r:id="rId12"/>
    <p:sldId id="604" r:id="rId13"/>
    <p:sldId id="605" r:id="rId14"/>
    <p:sldId id="265" r:id="rId15"/>
    <p:sldId id="612" r:id="rId16"/>
    <p:sldId id="260" r:id="rId17"/>
    <p:sldId id="261" r:id="rId18"/>
    <p:sldId id="262" r:id="rId19"/>
    <p:sldId id="263" r:id="rId20"/>
    <p:sldId id="649" r:id="rId21"/>
    <p:sldId id="6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E50457-39A9-7113-7543-CBF554226F10}" name="CK Kiriakidis" initials="CK" userId="S::Christina.Kiriakidis@worksafe.govt.nz::ee2020b3-2c2d-46cd-803d-4574d22349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K Kiriakidis" userId="ee2020b3-2c2d-46cd-803d-4574d223499c" providerId="ADAL" clId="{A4C45148-38DC-4571-85B5-0CD8CEE0F86F}"/>
    <pc:docChg chg="undo redo custSel addSld delSld modSld sldOrd addMainMaster delMainMaster modMainMaster">
      <pc:chgData name="CK Kiriakidis" userId="ee2020b3-2c2d-46cd-803d-4574d223499c" providerId="ADAL" clId="{A4C45148-38DC-4571-85B5-0CD8CEE0F86F}" dt="2025-10-07T19:22:43.378" v="794" actId="5793"/>
      <pc:docMkLst>
        <pc:docMk/>
      </pc:docMkLst>
      <pc:sldChg chg="modSp mod">
        <pc:chgData name="CK Kiriakidis" userId="ee2020b3-2c2d-46cd-803d-4574d223499c" providerId="ADAL" clId="{A4C45148-38DC-4571-85B5-0CD8CEE0F86F}" dt="2025-10-07T19:05:33.513" v="84" actId="1076"/>
        <pc:sldMkLst>
          <pc:docMk/>
          <pc:sldMk cId="0" sldId="260"/>
        </pc:sldMkLst>
        <pc:spChg chg="mod">
          <ac:chgData name="CK Kiriakidis" userId="ee2020b3-2c2d-46cd-803d-4574d223499c" providerId="ADAL" clId="{A4C45148-38DC-4571-85B5-0CD8CEE0F86F}" dt="2025-10-07T19:05:33.513" v="84" actId="1076"/>
          <ac:spMkLst>
            <pc:docMk/>
            <pc:sldMk cId="0" sldId="260"/>
            <ac:spMk id="3" creationId="{4372D4FB-AD6C-B6AC-9DEF-C8B1FC608E65}"/>
          </ac:spMkLst>
        </pc:spChg>
      </pc:sldChg>
      <pc:sldChg chg="modSp mod">
        <pc:chgData name="CK Kiriakidis" userId="ee2020b3-2c2d-46cd-803d-4574d223499c" providerId="ADAL" clId="{A4C45148-38DC-4571-85B5-0CD8CEE0F86F}" dt="2025-10-07T19:06:01.681" v="88" actId="113"/>
        <pc:sldMkLst>
          <pc:docMk/>
          <pc:sldMk cId="0" sldId="261"/>
        </pc:sldMkLst>
        <pc:spChg chg="mod">
          <ac:chgData name="CK Kiriakidis" userId="ee2020b3-2c2d-46cd-803d-4574d223499c" providerId="ADAL" clId="{A4C45148-38DC-4571-85B5-0CD8CEE0F86F}" dt="2025-10-07T19:06:01.681" v="88" actId="113"/>
          <ac:spMkLst>
            <pc:docMk/>
            <pc:sldMk cId="0" sldId="261"/>
            <ac:spMk id="3" creationId="{1C62F781-E57D-E582-80E3-1B5D4864AAA8}"/>
          </ac:spMkLst>
        </pc:spChg>
      </pc:sldChg>
      <pc:sldChg chg="modSp mod">
        <pc:chgData name="CK Kiriakidis" userId="ee2020b3-2c2d-46cd-803d-4574d223499c" providerId="ADAL" clId="{A4C45148-38DC-4571-85B5-0CD8CEE0F86F}" dt="2025-10-07T19:06:37.067" v="93" actId="1076"/>
        <pc:sldMkLst>
          <pc:docMk/>
          <pc:sldMk cId="0" sldId="262"/>
        </pc:sldMkLst>
        <pc:spChg chg="mod">
          <ac:chgData name="CK Kiriakidis" userId="ee2020b3-2c2d-46cd-803d-4574d223499c" providerId="ADAL" clId="{A4C45148-38DC-4571-85B5-0CD8CEE0F86F}" dt="2025-10-07T19:06:37.067" v="93" actId="1076"/>
          <ac:spMkLst>
            <pc:docMk/>
            <pc:sldMk cId="0" sldId="262"/>
            <ac:spMk id="2" creationId="{C99B29D1-A49E-1066-1158-E01B4C046570}"/>
          </ac:spMkLst>
        </pc:spChg>
      </pc:sldChg>
      <pc:sldChg chg="modSp mod">
        <pc:chgData name="CK Kiriakidis" userId="ee2020b3-2c2d-46cd-803d-4574d223499c" providerId="ADAL" clId="{A4C45148-38DC-4571-85B5-0CD8CEE0F86F}" dt="2025-10-07T19:06:58.434" v="114" actId="6549"/>
        <pc:sldMkLst>
          <pc:docMk/>
          <pc:sldMk cId="0" sldId="263"/>
        </pc:sldMkLst>
        <pc:spChg chg="mod">
          <ac:chgData name="CK Kiriakidis" userId="ee2020b3-2c2d-46cd-803d-4574d223499c" providerId="ADAL" clId="{A4C45148-38DC-4571-85B5-0CD8CEE0F86F}" dt="2025-10-07T19:06:58.434" v="114" actId="6549"/>
          <ac:spMkLst>
            <pc:docMk/>
            <pc:sldMk cId="0" sldId="263"/>
            <ac:spMk id="3" creationId="{8DD43AAF-5873-3261-B941-134B633A22CD}"/>
          </ac:spMkLst>
        </pc:spChg>
      </pc:sldChg>
      <pc:sldChg chg="modSp mod">
        <pc:chgData name="CK Kiriakidis" userId="ee2020b3-2c2d-46cd-803d-4574d223499c" providerId="ADAL" clId="{A4C45148-38DC-4571-85B5-0CD8CEE0F86F}" dt="2025-10-07T19:04:31.459" v="76" actId="1076"/>
        <pc:sldMkLst>
          <pc:docMk/>
          <pc:sldMk cId="0" sldId="265"/>
        </pc:sldMkLst>
        <pc:spChg chg="mod">
          <ac:chgData name="CK Kiriakidis" userId="ee2020b3-2c2d-46cd-803d-4574d223499c" providerId="ADAL" clId="{A4C45148-38DC-4571-85B5-0CD8CEE0F86F}" dt="2025-10-07T19:04:31.459" v="76" actId="1076"/>
          <ac:spMkLst>
            <pc:docMk/>
            <pc:sldMk cId="0" sldId="265"/>
            <ac:spMk id="3" creationId="{16CE0B41-39A3-24B4-5BE9-CB9E1689EE91}"/>
          </ac:spMkLst>
        </pc:spChg>
      </pc:sldChg>
      <pc:sldChg chg="modSp mod">
        <pc:chgData name="CK Kiriakidis" userId="ee2020b3-2c2d-46cd-803d-4574d223499c" providerId="ADAL" clId="{A4C45148-38DC-4571-85B5-0CD8CEE0F86F}" dt="2025-10-07T19:12:31.278" v="159" actId="1076"/>
        <pc:sldMkLst>
          <pc:docMk/>
          <pc:sldMk cId="0" sldId="602"/>
        </pc:sldMkLst>
        <pc:spChg chg="mod">
          <ac:chgData name="CK Kiriakidis" userId="ee2020b3-2c2d-46cd-803d-4574d223499c" providerId="ADAL" clId="{A4C45148-38DC-4571-85B5-0CD8CEE0F86F}" dt="2025-10-07T19:12:29.723" v="158" actId="1076"/>
          <ac:spMkLst>
            <pc:docMk/>
            <pc:sldMk cId="0" sldId="602"/>
            <ac:spMk id="3" creationId="{2BDB118D-E810-80E1-51EC-3C8254C62B45}"/>
          </ac:spMkLst>
        </pc:spChg>
        <pc:picChg chg="mod">
          <ac:chgData name="CK Kiriakidis" userId="ee2020b3-2c2d-46cd-803d-4574d223499c" providerId="ADAL" clId="{A4C45148-38DC-4571-85B5-0CD8CEE0F86F}" dt="2025-10-07T19:12:31.278" v="159" actId="1076"/>
          <ac:picMkLst>
            <pc:docMk/>
            <pc:sldMk cId="0" sldId="602"/>
            <ac:picMk id="2" creationId="{E23DF911-09FC-D2F1-E540-E0E679C80D1A}"/>
          </ac:picMkLst>
        </pc:picChg>
      </pc:sldChg>
      <pc:sldChg chg="modSp mod">
        <pc:chgData name="CK Kiriakidis" userId="ee2020b3-2c2d-46cd-803d-4574d223499c" providerId="ADAL" clId="{A4C45148-38DC-4571-85B5-0CD8CEE0F86F}" dt="2025-10-07T19:12:34.535" v="160" actId="1076"/>
        <pc:sldMkLst>
          <pc:docMk/>
          <pc:sldMk cId="0" sldId="603"/>
        </pc:sldMkLst>
        <pc:spChg chg="mod">
          <ac:chgData name="CK Kiriakidis" userId="ee2020b3-2c2d-46cd-803d-4574d223499c" providerId="ADAL" clId="{A4C45148-38DC-4571-85B5-0CD8CEE0F86F}" dt="2025-10-07T19:12:34.535" v="160" actId="1076"/>
          <ac:spMkLst>
            <pc:docMk/>
            <pc:sldMk cId="0" sldId="603"/>
            <ac:spMk id="3" creationId="{8EBA4DC4-9303-AE25-F2D5-E78BE3B5965D}"/>
          </ac:spMkLst>
        </pc:spChg>
      </pc:sldChg>
      <pc:sldChg chg="modSp mod">
        <pc:chgData name="CK Kiriakidis" userId="ee2020b3-2c2d-46cd-803d-4574d223499c" providerId="ADAL" clId="{A4C45148-38DC-4571-85B5-0CD8CEE0F86F}" dt="2025-10-07T19:02:05.676" v="40" actId="20577"/>
        <pc:sldMkLst>
          <pc:docMk/>
          <pc:sldMk cId="0" sldId="605"/>
        </pc:sldMkLst>
        <pc:spChg chg="mod">
          <ac:chgData name="CK Kiriakidis" userId="ee2020b3-2c2d-46cd-803d-4574d223499c" providerId="ADAL" clId="{A4C45148-38DC-4571-85B5-0CD8CEE0F86F}" dt="2025-10-07T19:02:05.676" v="40" actId="20577"/>
          <ac:spMkLst>
            <pc:docMk/>
            <pc:sldMk cId="0" sldId="605"/>
            <ac:spMk id="2" creationId="{50ECBA13-6F6F-8843-3911-255FA4261D32}"/>
          </ac:spMkLst>
        </pc:spChg>
      </pc:sldChg>
      <pc:sldChg chg="modSp mod">
        <pc:chgData name="CK Kiriakidis" userId="ee2020b3-2c2d-46cd-803d-4574d223499c" providerId="ADAL" clId="{A4C45148-38DC-4571-85B5-0CD8CEE0F86F}" dt="2025-10-07T19:06:19.409" v="89" actId="2711"/>
        <pc:sldMkLst>
          <pc:docMk/>
          <pc:sldMk cId="0" sldId="612"/>
        </pc:sldMkLst>
        <pc:spChg chg="mod">
          <ac:chgData name="CK Kiriakidis" userId="ee2020b3-2c2d-46cd-803d-4574d223499c" providerId="ADAL" clId="{A4C45148-38DC-4571-85B5-0CD8CEE0F86F}" dt="2025-10-07T19:06:19.409" v="89" actId="2711"/>
          <ac:spMkLst>
            <pc:docMk/>
            <pc:sldMk cId="0" sldId="612"/>
            <ac:spMk id="3" creationId="{AAC52634-BDC5-3F5C-000D-F3E3BCEC23F6}"/>
          </ac:spMkLst>
        </pc:spChg>
      </pc:sldChg>
      <pc:sldChg chg="modSp add mod ord">
        <pc:chgData name="CK Kiriakidis" userId="ee2020b3-2c2d-46cd-803d-4574d223499c" providerId="ADAL" clId="{A4C45148-38DC-4571-85B5-0CD8CEE0F86F}" dt="2025-10-07T19:01:26.755" v="37" actId="20577"/>
        <pc:sldMkLst>
          <pc:docMk/>
          <pc:sldMk cId="827651995" sldId="613"/>
        </pc:sldMkLst>
        <pc:spChg chg="mod">
          <ac:chgData name="CK Kiriakidis" userId="ee2020b3-2c2d-46cd-803d-4574d223499c" providerId="ADAL" clId="{A4C45148-38DC-4571-85B5-0CD8CEE0F86F}" dt="2025-10-07T19:01:26.755" v="37" actId="20577"/>
          <ac:spMkLst>
            <pc:docMk/>
            <pc:sldMk cId="827651995" sldId="613"/>
            <ac:spMk id="2" creationId="{55C54064-F649-EF75-41B7-EC715A2C72F6}"/>
          </ac:spMkLst>
        </pc:spChg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3009748377" sldId="614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387142069" sldId="615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088981571" sldId="616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3164568919" sldId="617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554764988" sldId="618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4013036908" sldId="619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797770435" sldId="620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99762185" sldId="621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076895295" sldId="622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852457087" sldId="623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790324460" sldId="624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310680270" sldId="625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74546178" sldId="626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809977003" sldId="627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1556072695" sldId="628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075849043" sldId="629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3589946064" sldId="630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3911774778" sldId="631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809144652" sldId="632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069573542" sldId="633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1681437960" sldId="634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602329490" sldId="635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074870053" sldId="636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1189181790" sldId="637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168691071" sldId="638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812025417" sldId="639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1060953747" sldId="640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1285843322" sldId="641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1294438915" sldId="642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179189974" sldId="643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3842448048" sldId="644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647630525" sldId="645"/>
        </pc:sldMkLst>
      </pc:sldChg>
      <pc:sldChg chg="add del">
        <pc:chgData name="CK Kiriakidis" userId="ee2020b3-2c2d-46cd-803d-4574d223499c" providerId="ADAL" clId="{A4C45148-38DC-4571-85B5-0CD8CEE0F86F}" dt="2025-10-07T19:01:03.794" v="2" actId="2696"/>
        <pc:sldMkLst>
          <pc:docMk/>
          <pc:sldMk cId="2699409609" sldId="646"/>
        </pc:sldMkLst>
      </pc:sldChg>
      <pc:sldChg chg="add ord">
        <pc:chgData name="CK Kiriakidis" userId="ee2020b3-2c2d-46cd-803d-4574d223499c" providerId="ADAL" clId="{A4C45148-38DC-4571-85B5-0CD8CEE0F86F}" dt="2025-10-07T19:01:11.862" v="4"/>
        <pc:sldMkLst>
          <pc:docMk/>
          <pc:sldMk cId="471495048" sldId="647"/>
        </pc:sldMkLst>
      </pc:sldChg>
      <pc:sldChg chg="addSp delSp modSp new mod ord modClrScheme chgLayout">
        <pc:chgData name="CK Kiriakidis" userId="ee2020b3-2c2d-46cd-803d-4574d223499c" providerId="ADAL" clId="{A4C45148-38DC-4571-85B5-0CD8CEE0F86F}" dt="2025-10-07T19:17:33.220" v="710" actId="403"/>
        <pc:sldMkLst>
          <pc:docMk/>
          <pc:sldMk cId="430862767" sldId="648"/>
        </pc:sldMkLst>
        <pc:spChg chg="mod ord">
          <ac:chgData name="CK Kiriakidis" userId="ee2020b3-2c2d-46cd-803d-4574d223499c" providerId="ADAL" clId="{A4C45148-38DC-4571-85B5-0CD8CEE0F86F}" dt="2025-10-07T19:17:33.220" v="710" actId="403"/>
          <ac:spMkLst>
            <pc:docMk/>
            <pc:sldMk cId="430862767" sldId="648"/>
            <ac:spMk id="2" creationId="{3CBF83D0-EAB0-37AD-2A3A-76E3E28B6A9E}"/>
          </ac:spMkLst>
        </pc:spChg>
        <pc:spChg chg="add mod ord">
          <ac:chgData name="CK Kiriakidis" userId="ee2020b3-2c2d-46cd-803d-4574d223499c" providerId="ADAL" clId="{A4C45148-38DC-4571-85B5-0CD8CEE0F86F}" dt="2025-10-07T19:16:59.454" v="698" actId="27636"/>
          <ac:spMkLst>
            <pc:docMk/>
            <pc:sldMk cId="430862767" sldId="648"/>
            <ac:spMk id="5" creationId="{DA452CBB-C7E0-BF06-C0F6-56716E3DDE78}"/>
          </ac:spMkLst>
        </pc:spChg>
        <pc:picChg chg="add mod">
          <ac:chgData name="CK Kiriakidis" userId="ee2020b3-2c2d-46cd-803d-4574d223499c" providerId="ADAL" clId="{A4C45148-38DC-4571-85B5-0CD8CEE0F86F}" dt="2025-10-07T19:12:13.005" v="137"/>
          <ac:picMkLst>
            <pc:docMk/>
            <pc:sldMk cId="430862767" sldId="648"/>
            <ac:picMk id="6" creationId="{DB6191E0-E3B0-0FC0-CA49-DFAF103EA1E3}"/>
          </ac:picMkLst>
        </pc:picChg>
      </pc:sldChg>
      <pc:sldChg chg="addSp delSp modSp new mod ord setBg">
        <pc:chgData name="CK Kiriakidis" userId="ee2020b3-2c2d-46cd-803d-4574d223499c" providerId="ADAL" clId="{A4C45148-38DC-4571-85B5-0CD8CEE0F86F}" dt="2025-10-07T19:22:43.378" v="794" actId="5793"/>
        <pc:sldMkLst>
          <pc:docMk/>
          <pc:sldMk cId="2990617713" sldId="649"/>
        </pc:sldMkLst>
        <pc:spChg chg="mod">
          <ac:chgData name="CK Kiriakidis" userId="ee2020b3-2c2d-46cd-803d-4574d223499c" providerId="ADAL" clId="{A4C45148-38DC-4571-85B5-0CD8CEE0F86F}" dt="2025-10-07T19:20:54.152" v="738" actId="1076"/>
          <ac:spMkLst>
            <pc:docMk/>
            <pc:sldMk cId="2990617713" sldId="649"/>
            <ac:spMk id="2" creationId="{1D5A096F-A926-CE5F-81B2-679BD4866B74}"/>
          </ac:spMkLst>
        </pc:spChg>
        <pc:spChg chg="mod">
          <ac:chgData name="CK Kiriakidis" userId="ee2020b3-2c2d-46cd-803d-4574d223499c" providerId="ADAL" clId="{A4C45148-38DC-4571-85B5-0CD8CEE0F86F}" dt="2025-10-07T19:22:43.378" v="794" actId="5793"/>
          <ac:spMkLst>
            <pc:docMk/>
            <pc:sldMk cId="2990617713" sldId="649"/>
            <ac:spMk id="4" creationId="{25E182CA-D385-4548-A87D-2D0EACDFB0E4}"/>
          </ac:spMkLst>
        </pc:spChg>
        <pc:picChg chg="add mod">
          <ac:chgData name="CK Kiriakidis" userId="ee2020b3-2c2d-46cd-803d-4574d223499c" providerId="ADAL" clId="{A4C45148-38DC-4571-85B5-0CD8CEE0F86F}" dt="2025-10-07T19:21:28.534" v="748" actId="1076"/>
          <ac:picMkLst>
            <pc:docMk/>
            <pc:sldMk cId="2990617713" sldId="649"/>
            <ac:picMk id="8" creationId="{69C371F4-7620-2312-0784-4AC8153A1114}"/>
          </ac:picMkLst>
        </pc:picChg>
      </pc:sldChg>
      <pc:sldMasterChg chg="add addSldLayout">
        <pc:chgData name="CK Kiriakidis" userId="ee2020b3-2c2d-46cd-803d-4574d223499c" providerId="ADAL" clId="{A4C45148-38DC-4571-85B5-0CD8CEE0F86F}" dt="2025-10-07T19:00:51.677" v="0" actId="27028"/>
        <pc:sldMasterMkLst>
          <pc:docMk/>
          <pc:sldMasterMk cId="4219731091" sldId="2147483648"/>
        </pc:sldMasterMkLst>
        <pc:sldLayoutChg chg="ad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4219731091" sldId="2147483648"/>
            <pc:sldLayoutMk cId="3792054245" sldId="2147483669"/>
          </pc:sldLayoutMkLst>
        </pc:sldLayoutChg>
      </pc:sldMasterChg>
      <pc:sldMasterChg chg="add del addSldLayout delSldLayout">
        <pc:chgData name="CK Kiriakidis" userId="ee2020b3-2c2d-46cd-803d-4574d223499c" providerId="ADAL" clId="{A4C45148-38DC-4571-85B5-0CD8CEE0F86F}" dt="2025-10-07T19:01:03.794" v="2" actId="2696"/>
        <pc:sldMasterMkLst>
          <pc:docMk/>
          <pc:sldMasterMk cId="0" sldId="2147483670"/>
        </pc:sldMasterMkLst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1515174162" sldId="2147483650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3347375536" sldId="2147483651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4165917271" sldId="2147483652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1709445345" sldId="2147483653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1654651249" sldId="2147483654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1672307075" sldId="2147483655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1627732504" sldId="2147483656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1961460351" sldId="2147483657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285515160" sldId="2147483658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1990681086" sldId="2147483659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2824656598" sldId="2147483660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1799822233" sldId="2147483661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3490656873" sldId="2147483662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3251727122" sldId="2147483663"/>
          </pc:sldLayoutMkLst>
        </pc:sldLayoutChg>
        <pc:sldLayoutChg chg="add del">
          <pc:chgData name="CK Kiriakidis" userId="ee2020b3-2c2d-46cd-803d-4574d223499c" providerId="ADAL" clId="{A4C45148-38DC-4571-85B5-0CD8CEE0F86F}" dt="2025-10-07T19:01:03.794" v="2" actId="2696"/>
          <pc:sldLayoutMkLst>
            <pc:docMk/>
            <pc:sldMasterMk cId="0" sldId="2147483670"/>
            <pc:sldLayoutMk cId="635557407" sldId="2147483672"/>
          </pc:sldLayoutMkLst>
        </pc:sldLayoutChg>
      </pc:sldMasterChg>
      <pc:sldMasterChg chg="add addSldLayout">
        <pc:chgData name="CK Kiriakidis" userId="ee2020b3-2c2d-46cd-803d-4574d223499c" providerId="ADAL" clId="{A4C45148-38DC-4571-85B5-0CD8CEE0F86F}" dt="2025-10-07T19:00:51.677" v="0" actId="27028"/>
        <pc:sldMasterMkLst>
          <pc:docMk/>
          <pc:sldMasterMk cId="0" sldId="2147483671"/>
        </pc:sldMasterMkLst>
        <pc:sldLayoutChg chg="ad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1"/>
            <pc:sldLayoutMk cId="1679655314" sldId="2147483649"/>
          </pc:sldLayoutMkLst>
        </pc:sldLayoutChg>
      </pc:sldMasterChg>
      <pc:sldMasterChg chg="replId modSldLayout">
        <pc:chgData name="CK Kiriakidis" userId="ee2020b3-2c2d-46cd-803d-4574d223499c" providerId="ADAL" clId="{A4C45148-38DC-4571-85B5-0CD8CEE0F86F}" dt="2025-10-07T19:00:51.677" v="0" actId="27028"/>
        <pc:sldMasterMkLst>
          <pc:docMk/>
          <pc:sldMasterMk cId="0" sldId="2147483673"/>
        </pc:sldMasterMkLst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2967869180" sldId="2147483674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3126256607" sldId="2147483675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4273412138" sldId="2147483676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222252882" sldId="2147483677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627649973" sldId="2147483678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2651610232" sldId="2147483679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3122864102" sldId="2147483680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1756029642" sldId="2147483681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3333155838" sldId="2147483682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1339641156" sldId="2147483683"/>
          </pc:sldLayoutMkLst>
        </pc:sldLayoutChg>
        <pc:sldLayoutChg chg="replId">
          <pc:chgData name="CK Kiriakidis" userId="ee2020b3-2c2d-46cd-803d-4574d223499c" providerId="ADAL" clId="{A4C45148-38DC-4571-85B5-0CD8CEE0F86F}" dt="2025-10-07T19:00:51.677" v="0" actId="27028"/>
          <pc:sldLayoutMkLst>
            <pc:docMk/>
            <pc:sldMasterMk cId="0" sldId="2147483673"/>
            <pc:sldLayoutMk cId="2919874996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0A907-D43B-4C00-B9FE-20CED5970B41}" type="datetimeFigureOut">
              <a:rPr lang="en-NZ" smtClean="0"/>
              <a:t>6/11/2025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5458-9FA7-40A4-A2BD-6CE9890D62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738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F414-44A1-B8B0-3AC4-FE39BCD45C5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B45ED-9EEC-F5A8-2959-8119A4E3624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5218D-D018-BF92-7ED7-D4EFC8056F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A7B2A8-87A2-48C7-9024-2361B5E7FD52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14F1-0887-D373-B4C8-EAF8EC24C3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E31F-53FB-4F0A-9D91-887FC34053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C78463-49CF-44D6-B176-49AA055424AD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987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E8BC-9C0E-BBA6-E2BD-9EBEDEF4A3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8EB33-F30E-FBAF-174B-D0E459D55B2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0BE5-8B01-8EDE-0A0B-790AA397BD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0362BA-E251-4C44-857B-71D167F271C0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A862D-AF2D-98FD-AAA9-F9F16F1F83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0675A-6EE9-1F84-3CB1-5B31A53173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3B434-CF53-42C6-AF9D-A686BB53894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315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8CA4C6-F3F7-5865-8D6E-9E000C6031C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C143A-E2BD-3220-2947-2D0A42F911D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60373-703A-6A63-1619-126BFDB78D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131385-1104-49F8-A5A5-0DA90485DDBA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9FF0-1A49-A45F-7D2C-BEF424E003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7B0B0-EAD1-21E4-732C-EC84519B0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D7A2D1-6578-4A32-AEC8-F990B43285A4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964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r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9C42C-3E92-50D7-68C0-6E4C6C083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A29B-180D-A8DF-7025-5AEF76E359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D0E89-667E-7D2B-7C99-D0B3321518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65C7-6ED0-AA7E-E945-A395010317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D42D3-F21F-4201-86E9-15ECA608DF95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F619-2614-29EB-54F4-A851767CCF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F9BA-7FA6-2FB2-9DAA-2E8E4366D4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1AE7B-B1FD-4D21-B0B4-6798A21110A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65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F409-1870-DFD5-C07E-9C5C097A5D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6A61C-540E-F1EF-157C-5B82F1D3C3F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BD78-B97C-E0CB-0A9F-4C1571A2D2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8F2441-3C95-40D5-A08D-EEDF7C1F7D1B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6D77F-AD75-425C-E0BC-367E1CBA95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2A9EC-8BC4-7C2A-C393-70B6992E45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7B6122-7A36-4C4B-996E-5E097B2B3574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786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697A-F0DF-2D2E-8F21-84B54E571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20DEA-6A90-4780-62EC-C79BDBA3D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EDAE-1AB0-5F7F-57AD-BC82E45987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8B3664-5FA5-42E8-97E2-F594AAD8D587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752DE-4BC1-EC06-DCB0-D5F33818D3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F559-53AA-9091-F84B-050212D486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C82AB-5D11-4955-9D64-91F49D3EBE31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62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8128-0D20-BB50-5455-31A94FF22A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61A9-D5ED-DA1E-28A1-5B6EA244FB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AFB60-E091-F7D1-85CE-23635E91C30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562F6-9334-17B4-E5C1-3EF36C720F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3FD383-E55A-4B98-A73D-955C0FFC7956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703FA-1409-7409-AF5E-6F2707BD31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6AC4E-A9B7-40D8-E93D-52BE0E466D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994783-FBB8-459A-92C0-6F655A268291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34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2CAD-C28F-AFE6-E889-9F37F00D3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418D6-0AEA-1259-3394-3088B02D99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067F4-6F2E-84CF-7036-5DBD6A81C9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4F8C5-C033-A873-ED43-27A42151938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96952-6703-AF22-7632-2A4FFDEA488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18788-0098-C03A-E775-AAD8AF02E1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972BBA-2892-4410-96BC-563A64B8FE22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00F34-1480-33A6-2488-631ED76AC6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DCBF5-DE6B-86A0-4F66-930F6B4E10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8EC88-B94A-4B83-B068-13C2C17C51A6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25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D9E8-1C3E-AE24-F347-DC6359E819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07F01-347A-1209-EB85-9EE5C83CF6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AE2DE5-D2D0-4B3F-A4ED-2AA3189AF313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01B15-A206-071B-F379-52DF725EF7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D3D42-B22D-0A2C-D760-9EDC3A7702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5AAE49-3D0E-4977-8384-726EC8963975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764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E1D32-6C1D-8624-7E15-0BE6865C15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14B019-B20E-468F-8B8B-33E2D004A002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2C41E-4F86-4A69-661B-D9CA1A4C34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BBA4A-1F09-A843-6A07-099E458287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F7E68F-C9BC-4C50-94C0-35EC4C35A875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16102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C288-FA4F-C0CA-A410-9E0F3197E5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AF3F-CB53-C564-0FB9-32678F1CB5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FAA3-2E04-1E5B-2F2C-72382DABB6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44E29-5D2D-F826-2ABC-547696297F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61E9A0-7356-4DFA-A390-919E50B2FA5C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6945A-3887-3CFD-AE37-8BCD5B0212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4C21-7511-3D56-41AB-30215536EC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9C9A99-FAD3-4861-906A-3BE47CA7840C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286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8045-194F-A165-22BE-0BF677359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CCBE4-C96F-8FD2-39C0-CECEE96D6A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71AC6-3CC2-0817-26C0-25E8B17E48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45945-13B8-554D-A6C0-4959F0DFEB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0DE2A3-2336-4054-8DC4-584DBBC9F0C2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F06EA-003D-861B-56DC-F5D2553871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FCF47-D031-2FF7-0E36-78043F873F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0D7D43-3483-4F4A-BE2E-7C7932CD3C20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602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A0DE7-85CB-CD0D-A752-C97C06D8F2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C2205-46DB-3D70-32C5-09F415BF24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C1E51-6A9D-612B-F5BC-3797E2B9E7B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50530F50-0157-450C-BB34-1A14EF4E11AC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B9E41-904B-72A4-6EBD-2A2B2B05D6B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EC040-109A-5535-4264-AD0723C8B19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BF7DBFFE-8E8D-47F2-8647-491E5EF5962D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10515600" cy="933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MSIPCMContentMarking" descr="{&quot;HashCode&quot;:204343139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4878469-1FCF-DB25-FD32-21CCC486762D}"/>
              </a:ext>
            </a:extLst>
          </p:cNvPr>
          <p:cNvSpPr txBox="1"/>
          <p:nvPr userDrawn="1"/>
        </p:nvSpPr>
        <p:spPr>
          <a:xfrm>
            <a:off x="0" y="6595656"/>
            <a:ext cx="10201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197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0000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957FC-BB6B-4C63-76E7-82EDA69288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095C-DE4F-C469-E536-3EF561DD9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CEE9-B23A-1FC0-E199-91742BDC42A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36A81D1-A820-472C-B26B-1F1FCD8BA538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5253-9A46-6E12-FDA9-986C06CAD65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0BB8-C8F9-1BFE-0E00-7B17F876CF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274CE04-5CCF-4F3A-AE1B-6C972F62D32F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safe.govt.nz/topic-and-industry/forestry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5C54064-F649-EF75-41B7-EC715A2C72F6}"/>
              </a:ext>
            </a:extLst>
          </p:cNvPr>
          <p:cNvSpPr txBox="1"/>
          <p:nvPr/>
        </p:nvSpPr>
        <p:spPr>
          <a:xfrm>
            <a:off x="723979" y="830665"/>
            <a:ext cx="10028583" cy="22747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Safe practice for forestry </a:t>
            </a:r>
            <a:b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</a:br>
            <a: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and harvesting operations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5400" b="1" dirty="0">
              <a:solidFill>
                <a:srgbClr val="FFFFFF"/>
              </a:solidFill>
              <a:latin typeface="Century Gothic" pitchFamily="34"/>
              <a:ea typeface="Meiryo" pitchFamily="34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440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Part three: Overlapping duties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5C3F3-9AC2-5629-FA75-85A487EED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108" y="5484161"/>
            <a:ext cx="999000" cy="99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618E2-D5DE-8E4F-B49A-BA0C82C3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98832" y="5781360"/>
            <a:ext cx="3211043" cy="6126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2765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DF083C9-64D0-2A0D-D8C9-ADDB7AF1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94" y="653860"/>
            <a:ext cx="7444788" cy="530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372D4FB-AD6C-B6AC-9DEF-C8B1FC608E65}"/>
              </a:ext>
            </a:extLst>
          </p:cNvPr>
          <p:cNvSpPr txBox="1"/>
          <p:nvPr/>
        </p:nvSpPr>
        <p:spPr>
          <a:xfrm>
            <a:off x="8366805" y="436806"/>
            <a:ext cx="3488042" cy="51892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70856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17" b="0" i="0" u="none" strike="noStrike" kern="1200" cap="none" spc="0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18169" marR="70856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17" b="0" i="0" u="none" strike="noStrike" kern="1200" cap="none" spc="215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18169" marR="70856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17" b="0" i="0" u="none" strike="noStrike" kern="1200" cap="none" spc="215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18169" marR="70856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17" b="0" i="0" u="none" strike="noStrike" kern="1200" cap="none" spc="215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18169" marR="70856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Each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PCBU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must</a:t>
            </a:r>
            <a:r>
              <a:rPr lang="en-US" sz="2400" b="0" i="0" u="none" strike="noStrike" kern="1200" cap="none" spc="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manage </a:t>
            </a:r>
            <a:r>
              <a:rPr lang="en-US" sz="2400" b="0" i="0" u="none" strike="noStrike" kern="1200" cap="none" spc="1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2400" b="0" i="0" u="none" strike="noStrike" kern="1200" cap="none" spc="9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–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for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all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they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control</a:t>
            </a:r>
            <a:r>
              <a:rPr lang="en-US" sz="2400" b="0" i="0" u="none" strike="noStrike" kern="1200" cap="none" spc="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b="0" i="0" u="none" strike="noStrike" kern="1200" cap="none" spc="6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share</a:t>
            </a:r>
            <a:r>
              <a:rPr lang="en-US" sz="2400" b="0" i="0" u="none" strike="noStrike" kern="1200" cap="none" spc="6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with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other</a:t>
            </a:r>
            <a:r>
              <a:rPr lang="en-US" sz="2400" b="0" i="0" u="none" strike="noStrike" kern="1200" cap="none" spc="16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PCBUs.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8169" marR="163503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122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18169" marR="163503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12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PCBUs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must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control</a:t>
            </a:r>
            <a:r>
              <a:rPr lang="en-US" sz="2400" b="0" i="0" u="none" strike="noStrike" kern="1200" cap="none" spc="65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 </a:t>
            </a:r>
            <a:r>
              <a:rPr lang="en-US" sz="2400" b="0" i="0" u="none" strike="noStrike" kern="1200" cap="none" spc="1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2400" b="0" i="0" u="none" strike="noStrike" kern="1200" cap="none" spc="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b="0" i="0" u="none" strike="noStrike" kern="1200" cap="none" spc="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not</a:t>
            </a:r>
            <a:r>
              <a:rPr lang="en-US" sz="2400" b="0" i="0" u="none" strike="noStrike" kern="1200" cap="none" spc="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do</a:t>
            </a:r>
            <a:r>
              <a:rPr lang="en-US" sz="2400" b="0" i="0" u="none" strike="noStrike" kern="1200" cap="none" spc="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anything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that</a:t>
            </a:r>
            <a:r>
              <a:rPr lang="en-US" sz="2400" b="0" i="0" u="none" strike="noStrike" kern="1200" cap="none" spc="19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compromises</a:t>
            </a:r>
            <a:r>
              <a:rPr lang="en-US" sz="2400" b="0" i="0" u="none" strike="noStrike" kern="1200" cap="none" spc="19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health </a:t>
            </a:r>
            <a:r>
              <a:rPr lang="en-US" sz="2400" b="0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b="0" i="0" u="none" strike="noStrike" kern="1200" cap="none" spc="-5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safety.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1EC2741-433A-4FA0-7BD6-E2A44C1E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7" y="371319"/>
            <a:ext cx="7821128" cy="5584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C62F781-E57D-E582-80E3-1B5D4864AAA8}"/>
              </a:ext>
            </a:extLst>
          </p:cNvPr>
          <p:cNvSpPr txBox="1"/>
          <p:nvPr/>
        </p:nvSpPr>
        <p:spPr>
          <a:xfrm>
            <a:off x="8903293" y="1256788"/>
            <a:ext cx="2837337" cy="4080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7269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15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This</a:t>
            </a:r>
            <a:r>
              <a:rPr lang="en-US" sz="2400" b="0" i="0" u="none" strike="noStrike" kern="1200" cap="none" spc="-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means</a:t>
            </a:r>
            <a:r>
              <a:rPr lang="en-US" sz="2400" b="0" i="0" u="none" strike="noStrike" kern="1200" cap="none" spc="-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discussing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health</a:t>
            </a:r>
            <a:r>
              <a:rPr lang="en-US" sz="2400" b="1" i="0" u="none" strike="noStrike" kern="1200" cap="none" spc="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b="1" i="0" u="none" strike="noStrike" kern="1200" cap="none" spc="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safety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.</a:t>
            </a:r>
          </a:p>
          <a:p>
            <a:pPr marL="18169" marR="7269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18169" marR="7269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15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This</a:t>
            </a:r>
            <a:r>
              <a:rPr lang="en-US" sz="2400" b="0" i="0" u="none" strike="noStrike" kern="1200" cap="none" spc="-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means</a:t>
            </a:r>
            <a:r>
              <a:rPr lang="en-US" sz="2400" b="0" i="0" u="none" strike="noStrike" kern="1200" cap="none" spc="-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complying</a:t>
            </a:r>
            <a:r>
              <a:rPr lang="en-US" sz="2400" b="0" i="0" u="none" strike="noStrike" kern="1200" cap="none" spc="18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with</a:t>
            </a:r>
            <a:r>
              <a:rPr lang="en-US" sz="2400" b="0" i="0" u="none" strike="noStrike" kern="1200" cap="none" spc="19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reasonable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requests</a:t>
            </a:r>
            <a:r>
              <a:rPr lang="en-US" sz="2400" b="0" i="0" u="none" strike="noStrike" kern="1200" cap="none" spc="3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from</a:t>
            </a:r>
            <a:r>
              <a:rPr lang="en-US" sz="2400" b="0" i="0" u="none" strike="noStrike" kern="1200" cap="none" spc="3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other</a:t>
            </a:r>
            <a:r>
              <a:rPr lang="en-US" sz="2400" b="1" i="0" u="none" strike="noStrike" kern="1200" cap="none" spc="715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PCBU’s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,</a:t>
            </a:r>
            <a:r>
              <a:rPr lang="en-US" sz="2400" b="0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so</a:t>
            </a:r>
            <a:r>
              <a:rPr lang="en-US" sz="2400" b="0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they</a:t>
            </a:r>
            <a:r>
              <a:rPr lang="en-US" sz="2400" b="0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can</a:t>
            </a:r>
            <a:r>
              <a:rPr lang="en-US" sz="2400" b="0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meet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their</a:t>
            </a:r>
            <a:r>
              <a:rPr lang="en-US" sz="2400" b="0" i="0" u="none" strike="noStrike" kern="1200" cap="none" spc="32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duties.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99B29D1-A49E-1066-1158-E01B4C046570}"/>
              </a:ext>
            </a:extLst>
          </p:cNvPr>
          <p:cNvSpPr txBox="1"/>
          <p:nvPr/>
        </p:nvSpPr>
        <p:spPr>
          <a:xfrm>
            <a:off x="7735982" y="1444749"/>
            <a:ext cx="3614504" cy="41835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305208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if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one</a:t>
            </a:r>
            <a:r>
              <a:rPr lang="en-US" sz="2400" b="1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2400" b="1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duty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holders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does not</a:t>
            </a:r>
            <a:r>
              <a:rPr lang="en-US" sz="2400" b="1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6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discuss</a:t>
            </a:r>
            <a:r>
              <a:rPr lang="en-US" sz="2400" b="1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-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 </a:t>
            </a:r>
            <a:r>
              <a:rPr lang="en-US" sz="2400" b="1" i="0" u="none" strike="noStrike" kern="1200" cap="none" spc="-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manage</a:t>
            </a:r>
            <a:r>
              <a:rPr lang="en-US" sz="2400" b="1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overlapping</a:t>
            </a:r>
            <a:r>
              <a:rPr lang="en-US" sz="2400" b="1" i="0" u="none" strike="noStrike" kern="1200" cap="none" spc="-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duties?</a:t>
            </a:r>
          </a:p>
          <a:p>
            <a:pPr marL="18169" marR="305208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-14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18169" marR="10899" lvl="0" indent="0" algn="l" defTabSz="914400" rtl="0" fontAlgn="auto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9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If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there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is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2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disagreement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between businesses, you do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not</a:t>
            </a:r>
            <a:r>
              <a:rPr lang="en-US" sz="2400" b="0" i="0" u="none" strike="noStrike" kern="1200" cap="none" spc="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need</a:t>
            </a:r>
            <a:r>
              <a:rPr lang="en-US" sz="2400" b="0" i="0" u="none" strike="noStrike" kern="1200" cap="none" spc="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to </a:t>
            </a:r>
            <a:r>
              <a:rPr lang="en-US" sz="2400" b="0" i="0" u="none" strike="noStrike" kern="1200" cap="none" spc="-8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accept</a:t>
            </a:r>
            <a:r>
              <a:rPr lang="en-US" sz="2400" b="0" i="0" u="none" strike="noStrike" kern="1200" cap="none" spc="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poor</a:t>
            </a:r>
            <a:r>
              <a:rPr lang="en-US" sz="2400" b="0" i="0" u="none" strike="noStrike" kern="1200" cap="none" spc="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health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b="0" i="0" u="none" strike="noStrike" kern="1200" cap="none" spc="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safety performance.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A5C092EF-ED50-62DD-7EF4-E19B488B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066" y="1334475"/>
            <a:ext cx="7552258" cy="52920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4570BB6-FC03-1AC1-55AE-829EA2A9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431" y="1068732"/>
            <a:ext cx="7759735" cy="57892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DD43AAF-5873-3261-B941-134B633A22CD}"/>
              </a:ext>
            </a:extLst>
          </p:cNvPr>
          <p:cNvSpPr txBox="1"/>
          <p:nvPr/>
        </p:nvSpPr>
        <p:spPr>
          <a:xfrm>
            <a:off x="7739646" y="467093"/>
            <a:ext cx="4054723" cy="60996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7269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When you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share</a:t>
            </a:r>
            <a:r>
              <a:rPr lang="en-US" sz="2400" b="0" i="0" u="none" strike="noStrike" kern="1200" cap="none" spc="1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 </a:t>
            </a:r>
            <a:br>
              <a:rPr lang="en-US" sz="2400" b="0" i="0" u="none" strike="noStrike" kern="1200" cap="none" spc="-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discuss</a:t>
            </a:r>
            <a:r>
              <a:rPr lang="en-US" sz="2400" b="0" i="0" u="none" strike="noStrike" kern="1200" cap="none" spc="45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overlapping duties:</a:t>
            </a:r>
          </a:p>
          <a:p>
            <a:pPr marL="18169" marR="7269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475369" marR="19074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4518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-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each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PCBU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understands</a:t>
            </a:r>
            <a:b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how the</a:t>
            </a:r>
            <a:r>
              <a:rPr lang="en-US" sz="2400" b="0" i="0" u="none" strike="noStrike" kern="1200" cap="none" spc="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2400" b="0" i="0" u="none" strike="noStrike" kern="1200" cap="none" spc="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2400" b="1" u="none" strike="noStrike" kern="1200" cap="none" spc="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being </a:t>
            </a:r>
            <a:r>
              <a:rPr lang="en-US" sz="2400" b="1" u="none" strike="noStrike" kern="1200" cap="none" spc="-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managed</a:t>
            </a:r>
            <a:br>
              <a:rPr lang="en-US" sz="2400" b="0" i="0" u="none" strike="noStrike" kern="1200" cap="none" spc="-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endParaRPr lang="en-US" sz="2400" b="0" i="0" u="none" strike="noStrike" kern="1200" cap="none" spc="-72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475369" marR="19074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4518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231F20"/>
                </a:solidFill>
                <a:latin typeface="Century Gothic"/>
                <a:cs typeface="Century Gothic"/>
              </a:rPr>
              <a:t>it helps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avoid</a:t>
            </a:r>
            <a:r>
              <a:rPr lang="en-US" sz="2400" b="0" i="0" u="none" strike="noStrike" kern="1200" cap="none" spc="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situation</a:t>
            </a:r>
            <a:r>
              <a:rPr lang="en-US" sz="2400" b="0" i="0" u="none" strike="noStrike" kern="1200" cap="none" spc="1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br>
              <a:rPr lang="en-US" sz="2400" b="0" i="0" u="none" strike="noStrike" kern="1200" cap="none" spc="1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where</a:t>
            </a:r>
            <a:r>
              <a:rPr lang="en-US" sz="2400" b="0" i="0" u="none" strike="noStrike" kern="1200" cap="none" spc="1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2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</a:t>
            </a:r>
            <a:r>
              <a:rPr lang="en-US" sz="2400" b="0" i="0" u="none" strike="noStrike" kern="1200" cap="none" spc="1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risk </a:t>
            </a:r>
            <a:r>
              <a:rPr lang="en-US" sz="2400" b="0" i="0" u="none" strike="noStrike" kern="1200" cap="none" spc="1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is </a:t>
            </a:r>
            <a:r>
              <a:rPr lang="en-US" sz="2400" b="0" i="1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not</a:t>
            </a:r>
            <a:r>
              <a:rPr lang="en-US" sz="2400" b="0" i="1" u="none" strike="noStrike" kern="1200" cap="none" spc="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being </a:t>
            </a:r>
            <a:r>
              <a:rPr lang="en-US" sz="2400" b="0" i="1" u="none" strike="noStrike" kern="1200" cap="none" spc="-6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managed</a:t>
            </a:r>
            <a:br>
              <a:rPr lang="en-US" sz="2400" b="0" i="1" u="none" strike="noStrike" kern="1200" cap="none" spc="-6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because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one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b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PCBU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thinks</a:t>
            </a:r>
            <a:b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it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is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being</a:t>
            </a:r>
            <a:r>
              <a:rPr lang="en-US" sz="2400" b="0" i="0" u="none" strike="noStrike" kern="1200" cap="none" spc="-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6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managed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by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another PCBU.</a:t>
            </a:r>
            <a:endParaRPr lang="en-US" sz="2400" b="0" i="0" u="none" strike="noStrike" kern="1200" cap="none" spc="-14" baseline="0" dirty="0">
              <a:solidFill>
                <a:srgbClr val="231F20"/>
              </a:solidFill>
              <a:uFillTx/>
              <a:latin typeface="Century Gothic"/>
            </a:endParaRPr>
          </a:p>
          <a:p>
            <a:pPr marL="345176" marR="19074" lvl="0" indent="-32700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>
                <a:tab pos="3451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17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345176" marR="232541" lvl="0" indent="-32700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>
                <a:tab pos="3451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17" b="0" i="0" u="none" strike="noStrike" kern="1200" cap="none" spc="86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</p:txBody>
      </p:sp>
      <p:sp>
        <p:nvSpPr>
          <p:cNvPr id="4" name="Action Button: Go Home 3">
            <a:hlinkClick r:id="rId3" action="ppaction://hlinksldjump"/>
            <a:extLst>
              <a:ext uri="{FF2B5EF4-FFF2-40B4-BE49-F238E27FC236}">
                <a16:creationId xmlns:a16="http://schemas.microsoft.com/office/drawing/2014/main" id="{B5C91A56-0F06-EDB2-6F6B-A5E73C2AA10E}"/>
              </a:ext>
            </a:extLst>
          </p:cNvPr>
          <p:cNvSpPr/>
          <p:nvPr/>
        </p:nvSpPr>
        <p:spPr>
          <a:xfrm>
            <a:off x="11080004" y="5850075"/>
            <a:ext cx="1009698" cy="897209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2 1 2"/>
              <a:gd name="f27" fmla="min f22 f21"/>
              <a:gd name="f28" fmla="+- f7 f25 0"/>
              <a:gd name="f29" fmla="+- f7 f26 0"/>
              <a:gd name="f30" fmla="*/ f27 3 1"/>
              <a:gd name="f31" fmla="*/ f30 1 8"/>
              <a:gd name="f32" fmla="*/ f30 1 4"/>
              <a:gd name="f33" fmla="*/ f29 f15 1"/>
              <a:gd name="f34" fmla="*/ f28 f15 1"/>
              <a:gd name="f35" fmla="+- f28 0 f31"/>
              <a:gd name="f36" fmla="+- f28 f31 0"/>
              <a:gd name="f37" fmla="+- f29 0 f31"/>
              <a:gd name="f38" fmla="+- f29 f31 0"/>
              <a:gd name="f39" fmla="*/ f32 1 16"/>
              <a:gd name="f40" fmla="*/ f32 1 8"/>
              <a:gd name="f41" fmla="*/ f32 3 1"/>
              <a:gd name="f42" fmla="*/ f32 5 1"/>
              <a:gd name="f43" fmla="*/ f32 7 1"/>
              <a:gd name="f44" fmla="*/ f32 9 1"/>
              <a:gd name="f45" fmla="*/ f32 11 1"/>
              <a:gd name="f46" fmla="*/ f32 13 1"/>
              <a:gd name="f47" fmla="*/ f41 1 16"/>
              <a:gd name="f48" fmla="*/ f42 1 16"/>
              <a:gd name="f49" fmla="*/ f43 1 16"/>
              <a:gd name="f50" fmla="*/ f44 1 16"/>
              <a:gd name="f51" fmla="*/ f45 1 16"/>
              <a:gd name="f52" fmla="*/ f41 1 4"/>
              <a:gd name="f53" fmla="*/ f46 1 16"/>
              <a:gd name="f54" fmla="*/ f43 1 8"/>
              <a:gd name="f55" fmla="+- f35 f39 0"/>
              <a:gd name="f56" fmla="+- f37 f40 0"/>
              <a:gd name="f57" fmla="*/ f35 f15 1"/>
              <a:gd name="f58" fmla="*/ f37 f15 1"/>
              <a:gd name="f59" fmla="*/ f36 f15 1"/>
              <a:gd name="f60" fmla="*/ f38 f15 1"/>
              <a:gd name="f61" fmla="+- f35 f47 0"/>
              <a:gd name="f62" fmla="+- f35 f48 0"/>
              <a:gd name="f63" fmla="+- f35 f52 0"/>
              <a:gd name="f64" fmla="+- f37 f49 0"/>
              <a:gd name="f65" fmla="+- f37 f50 0"/>
              <a:gd name="f66" fmla="+- f37 f51 0"/>
              <a:gd name="f67" fmla="+- f37 f53 0"/>
              <a:gd name="f68" fmla="+- f37 f54 0"/>
              <a:gd name="f69" fmla="*/ f56 f15 1"/>
              <a:gd name="f70" fmla="*/ f55 f15 1"/>
              <a:gd name="f71" fmla="*/ f68 f15 1"/>
              <a:gd name="f72" fmla="*/ f67 f15 1"/>
              <a:gd name="f73" fmla="*/ f62 f15 1"/>
              <a:gd name="f74" fmla="*/ f66 f15 1"/>
              <a:gd name="f75" fmla="*/ f61 f15 1"/>
              <a:gd name="f76" fmla="*/ f64 f15 1"/>
              <a:gd name="f77" fmla="*/ f63 f15 1"/>
              <a:gd name="f78" fmla="*/ f6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24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3" y="f57"/>
                </a:moveTo>
                <a:lnTo>
                  <a:pt x="f58" y="f34"/>
                </a:lnTo>
                <a:lnTo>
                  <a:pt x="f69" y="f34"/>
                </a:lnTo>
                <a:lnTo>
                  <a:pt x="f69" y="f59"/>
                </a:lnTo>
                <a:lnTo>
                  <a:pt x="f71" y="f59"/>
                </a:lnTo>
                <a:lnTo>
                  <a:pt x="f71" y="f34"/>
                </a:lnTo>
                <a:lnTo>
                  <a:pt x="f60" y="f34"/>
                </a:lnTo>
                <a:lnTo>
                  <a:pt x="f72" y="f73"/>
                </a:lnTo>
                <a:lnTo>
                  <a:pt x="f72" y="f70"/>
                </a:lnTo>
                <a:lnTo>
                  <a:pt x="f74" y="f70"/>
                </a:lnTo>
                <a:lnTo>
                  <a:pt x="f74" y="f75"/>
                </a:lnTo>
                <a:close/>
              </a:path>
              <a:path stroke="0">
                <a:moveTo>
                  <a:pt x="f72" y="f73"/>
                </a:moveTo>
                <a:lnTo>
                  <a:pt x="f72" y="f70"/>
                </a:lnTo>
                <a:lnTo>
                  <a:pt x="f74" y="f70"/>
                </a:lnTo>
                <a:lnTo>
                  <a:pt x="f74" y="f75"/>
                </a:lnTo>
                <a:close/>
                <a:moveTo>
                  <a:pt x="f69" y="f34"/>
                </a:moveTo>
                <a:lnTo>
                  <a:pt x="f69" y="f59"/>
                </a:lnTo>
                <a:lnTo>
                  <a:pt x="f76" y="f59"/>
                </a:lnTo>
                <a:lnTo>
                  <a:pt x="f76" y="f77"/>
                </a:lnTo>
                <a:lnTo>
                  <a:pt x="f78" y="f77"/>
                </a:lnTo>
                <a:lnTo>
                  <a:pt x="f78" y="f59"/>
                </a:lnTo>
                <a:lnTo>
                  <a:pt x="f71" y="f59"/>
                </a:lnTo>
                <a:lnTo>
                  <a:pt x="f71" y="f34"/>
                </a:lnTo>
                <a:close/>
              </a:path>
              <a:path stroke="0">
                <a:moveTo>
                  <a:pt x="f33" y="f57"/>
                </a:moveTo>
                <a:lnTo>
                  <a:pt x="f58" y="f34"/>
                </a:lnTo>
                <a:lnTo>
                  <a:pt x="f60" y="f34"/>
                </a:lnTo>
                <a:close/>
                <a:moveTo>
                  <a:pt x="f76" y="f77"/>
                </a:moveTo>
                <a:lnTo>
                  <a:pt x="f78" y="f77"/>
                </a:lnTo>
                <a:lnTo>
                  <a:pt x="f78" y="f59"/>
                </a:lnTo>
                <a:lnTo>
                  <a:pt x="f76" y="f59"/>
                </a:lnTo>
                <a:close/>
              </a:path>
              <a:path fill="none">
                <a:moveTo>
                  <a:pt x="f33" y="f57"/>
                </a:moveTo>
                <a:lnTo>
                  <a:pt x="f74" y="f75"/>
                </a:lnTo>
                <a:lnTo>
                  <a:pt x="f74" y="f70"/>
                </a:lnTo>
                <a:lnTo>
                  <a:pt x="f72" y="f70"/>
                </a:lnTo>
                <a:lnTo>
                  <a:pt x="f72" y="f73"/>
                </a:lnTo>
                <a:lnTo>
                  <a:pt x="f60" y="f34"/>
                </a:lnTo>
                <a:lnTo>
                  <a:pt x="f71" y="f34"/>
                </a:lnTo>
                <a:lnTo>
                  <a:pt x="f71" y="f59"/>
                </a:lnTo>
                <a:lnTo>
                  <a:pt x="f69" y="f59"/>
                </a:lnTo>
                <a:lnTo>
                  <a:pt x="f69" y="f34"/>
                </a:lnTo>
                <a:lnTo>
                  <a:pt x="f58" y="f34"/>
                </a:lnTo>
                <a:close/>
                <a:moveTo>
                  <a:pt x="f74" y="f75"/>
                </a:moveTo>
                <a:lnTo>
                  <a:pt x="f72" y="f73"/>
                </a:lnTo>
                <a:moveTo>
                  <a:pt x="f71" y="f34"/>
                </a:moveTo>
                <a:lnTo>
                  <a:pt x="f69" y="f34"/>
                </a:lnTo>
                <a:moveTo>
                  <a:pt x="f76" y="f59"/>
                </a:moveTo>
                <a:lnTo>
                  <a:pt x="f76" y="f77"/>
                </a:lnTo>
                <a:lnTo>
                  <a:pt x="f78" y="f77"/>
                </a:lnTo>
                <a:lnTo>
                  <a:pt x="f78" y="f59"/>
                </a:lnTo>
              </a:path>
              <a:path fill="none"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</a:path>
            </a:pathLst>
          </a:cu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096F-A926-CE5F-81B2-679BD486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3" y="188916"/>
            <a:ext cx="3932240" cy="1600200"/>
          </a:xfrm>
        </p:spPr>
        <p:txBody>
          <a:bodyPr/>
          <a:lstStyle/>
          <a:p>
            <a:r>
              <a:rPr lang="en-NZ" b="1" dirty="0">
                <a:latin typeface="Century Gothic" panose="020B0502020202020204" pitchFamily="34" charset="0"/>
              </a:rPr>
              <a:t>Remember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182CA-D385-4548-A87D-2D0EACDFB0E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3" y="1789116"/>
            <a:ext cx="4982119" cy="40798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Stand back from what you are doing, look at what is going on around you, and think about who is going to do what. </a:t>
            </a:r>
          </a:p>
          <a:p>
            <a:r>
              <a:rPr lang="en-US" dirty="0">
                <a:latin typeface="Century Gothic" panose="020B0502020202020204" pitchFamily="34" charset="0"/>
              </a:rPr>
              <a:t>Talk to the other PCBUs involved. Agree on how risks are going to be managed: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talk about what is going on – and what will be going on in the future – and who is going to be doing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discuss the level of control that each PCBU has over the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agree on who will manage what and how it will be managed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agree on shared facilities, if applicable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talk about how they are going to monitor and check on things. </a:t>
            </a:r>
          </a:p>
          <a:p>
            <a:endParaRPr lang="en-NZ" dirty="0">
              <a:latin typeface="Century Gothic" panose="020B0502020202020204" pitchFamily="34" charset="0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69C371F4-7620-2312-0784-4AC8153A11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85" r="4785"/>
          <a:stretch>
            <a:fillRect/>
          </a:stretch>
        </p:blipFill>
        <p:spPr>
          <a:xfrm>
            <a:off x="6370100" y="1416271"/>
            <a:ext cx="5135217" cy="42052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9061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136B-03BD-5A6B-E6C2-CDB8ACFED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2945374"/>
            <a:ext cx="9144000" cy="2387598"/>
          </a:xfrm>
        </p:spPr>
        <p:txBody>
          <a:bodyPr>
            <a:normAutofit fontScale="90000"/>
          </a:bodyPr>
          <a:lstStyle/>
          <a:p>
            <a:r>
              <a:rPr lang="en-US" dirty="0"/>
              <a:t>We want everyone to come home from work healthy and safe.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8AF14-F47B-0541-7BA2-C642CC222AF6}"/>
              </a:ext>
            </a:extLst>
          </p:cNvPr>
          <p:cNvSpPr txBox="1"/>
          <p:nvPr/>
        </p:nvSpPr>
        <p:spPr>
          <a:xfrm>
            <a:off x="2004163" y="4739014"/>
            <a:ext cx="88830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Check out the Forestry ACOP learning modules for more information: </a:t>
            </a:r>
            <a:r>
              <a:rPr lang="en-US">
                <a:ea typeface="+mn-lt"/>
                <a:cs typeface="+mn-lt"/>
                <a:hlinkClick r:id="rId2"/>
              </a:rPr>
              <a:t>Forestry | WorkSafe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83D0-EAB0-37AD-2A3A-76E3E28B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42" y="0"/>
            <a:ext cx="4264742" cy="1600200"/>
          </a:xfrm>
        </p:spPr>
        <p:txBody>
          <a:bodyPr>
            <a:normAutofit/>
          </a:bodyPr>
          <a:lstStyle/>
          <a:p>
            <a:r>
              <a:rPr lang="en-NZ" b="1" dirty="0">
                <a:latin typeface="Century Gothic" panose="020B0502020202020204" pitchFamily="34" charset="0"/>
              </a:rPr>
              <a:t>Overlapping duties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6191E0-E3B0-0FC0-CA49-DFAF103EA1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91" r="479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52CBB-C7E0-BF06-C0F6-56716E3DDE7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When a PCBU works in a contracting chain, they work with other PCBUs.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This means they are likely to share health and safety responsibilities under the Health and Safety at Work Act. 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They all have a duty for keeping workers safe. 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This is known as overlapping duties.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Read on for example about how this works.  </a:t>
            </a:r>
            <a:endParaRPr lang="en-NZ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6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7FD83FE-9707-DB8E-FF00-76B9293AAB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" b="16099"/>
          <a:stretch>
            <a:fillRect/>
          </a:stretch>
        </p:blipFill>
        <p:spPr>
          <a:xfrm>
            <a:off x="-107231" y="1280"/>
            <a:ext cx="12406460" cy="68567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52849AFD-0719-9FA2-A6E4-324814839E8C}"/>
              </a:ext>
            </a:extLst>
          </p:cNvPr>
          <p:cNvSpPr txBox="1"/>
          <p:nvPr/>
        </p:nvSpPr>
        <p:spPr>
          <a:xfrm>
            <a:off x="2646995" y="901278"/>
            <a:ext cx="6801800" cy="523219"/>
          </a:xfrm>
          <a:prstGeom prst="rect">
            <a:avLst/>
          </a:prstGeom>
          <a:solidFill>
            <a:srgbClr val="275317">
              <a:alpha val="80000"/>
            </a:srgb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Overlapping duties – a really short story</a:t>
            </a:r>
            <a:endParaRPr lang="en-NZ" sz="2575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23DF911-09FC-D2F1-E540-E0E679C8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43" y="897702"/>
            <a:ext cx="6521985" cy="52656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BDB118D-E810-80E1-51EC-3C8254C62B45}"/>
              </a:ext>
            </a:extLst>
          </p:cNvPr>
          <p:cNvSpPr txBox="1"/>
          <p:nvPr/>
        </p:nvSpPr>
        <p:spPr>
          <a:xfrm>
            <a:off x="8042805" y="1817580"/>
            <a:ext cx="2943032" cy="2603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7269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Businesses and people get better at safety when the responsibility is shared across all the businesses involved.</a:t>
            </a:r>
            <a:endParaRPr lang="en-NZ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EEE361C-B932-6C53-A4D0-D79DCEFC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53" y="792281"/>
            <a:ext cx="6521976" cy="52656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EBA4DC4-9303-AE25-F2D5-E78BE3B5965D}"/>
              </a:ext>
            </a:extLst>
          </p:cNvPr>
          <p:cNvSpPr txBox="1"/>
          <p:nvPr/>
        </p:nvSpPr>
        <p:spPr>
          <a:xfrm>
            <a:off x="7861299" y="1368471"/>
            <a:ext cx="3745373" cy="3382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7269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-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You </a:t>
            </a:r>
            <a:r>
              <a:rPr lang="en-US" sz="2400" b="1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must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5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with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other</a:t>
            </a:r>
            <a:r>
              <a:rPr lang="en-US" sz="2400" b="0" i="0" u="none" strike="noStrike" kern="1200" cap="none" spc="315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PCBUs who are working in the forest.</a:t>
            </a:r>
            <a:br>
              <a:rPr lang="en-US" sz="2400" b="0" i="0" u="none" strike="noStrike" kern="1200" cap="none" spc="1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br>
              <a:rPr lang="en-US" sz="2400" b="0" i="0" u="none" strike="noStrike" kern="1200" cap="none" spc="1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</a:br>
            <a:endParaRPr lang="en-US" sz="2400" b="0" i="0" u="none" strike="noStrike" kern="1200" cap="none" spc="172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  <a:p>
            <a:pPr marL="18169" marR="7269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-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You </a:t>
            </a:r>
            <a:r>
              <a:rPr lang="en-US" sz="2400" b="1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must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5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with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others</a:t>
            </a:r>
            <a:r>
              <a:rPr lang="en-US" sz="2400" b="0" i="0" u="none" strike="noStrike" kern="1200" cap="none" spc="315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1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who are affected by your work in the forest</a:t>
            </a:r>
            <a:r>
              <a:rPr lang="en-US" sz="2575" b="0" i="0" u="none" strike="noStrike" kern="1200" cap="none" spc="1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. </a:t>
            </a:r>
            <a:endParaRPr lang="en-US" sz="2575" b="0" i="0" u="none" strike="noStrike" kern="1200" cap="none" spc="0" baseline="0" dirty="0">
              <a:solidFill>
                <a:srgbClr val="231F2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4D9C7A7-CF03-E7BE-EB18-93DF9370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62" y="791934"/>
            <a:ext cx="6521985" cy="52656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EB7CA37-4E74-8EF6-8AEF-306FE8265B5C}"/>
              </a:ext>
            </a:extLst>
          </p:cNvPr>
          <p:cNvSpPr txBox="1"/>
          <p:nvPr/>
        </p:nvSpPr>
        <p:spPr>
          <a:xfrm>
            <a:off x="7949025" y="2825468"/>
            <a:ext cx="3568884" cy="11263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495970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114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Think</a:t>
            </a:r>
            <a:r>
              <a:rPr lang="en-US" sz="2400" b="0" i="0" u="none" strike="noStrike" kern="1200" cap="none" spc="-29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about</a:t>
            </a:r>
            <a:r>
              <a:rPr lang="en-US" sz="2400" b="0" i="0" u="none" strike="noStrike" kern="1200" cap="none" spc="-21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2400" b="0" i="0" u="none" strike="noStrike" kern="1200" cap="none" spc="-29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people</a:t>
            </a:r>
            <a:r>
              <a:rPr lang="en-US" sz="2400" b="0" i="0" u="none" strike="noStrike" kern="1200" cap="none" spc="-21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36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who </a:t>
            </a:r>
            <a:r>
              <a:rPr lang="en-US" sz="2400" b="0" i="0" u="none" strike="noStrike" kern="1200" cap="none" spc="-50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need</a:t>
            </a:r>
            <a:r>
              <a:rPr lang="en-US" sz="2400" b="0" i="0" u="none" strike="noStrike" kern="1200" cap="none" spc="122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2400" b="0" i="0" u="none" strike="noStrike" kern="1200" cap="none" spc="122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</a:t>
            </a:r>
            <a:r>
              <a:rPr lang="en-US" sz="2400" b="0" i="0" u="none" strike="noStrike" kern="1200" cap="none" spc="122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together.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0ECBA13-6F6F-8843-3911-255FA4261D32}"/>
              </a:ext>
            </a:extLst>
          </p:cNvPr>
          <p:cNvSpPr txBox="1"/>
          <p:nvPr/>
        </p:nvSpPr>
        <p:spPr>
          <a:xfrm>
            <a:off x="932715" y="4347048"/>
            <a:ext cx="11227140" cy="1865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882021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Overlapping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duties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means s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haring</a:t>
            </a:r>
            <a:r>
              <a:rPr lang="en-US" sz="2400" b="0" i="0" u="none" strike="noStrike" kern="1200" cap="none" spc="2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plans</a:t>
            </a:r>
            <a:r>
              <a:rPr lang="en-US" sz="2400" b="0" i="0" u="none" strike="noStrike" kern="1200" cap="none" spc="2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about:</a:t>
            </a:r>
          </a:p>
          <a:p>
            <a:pPr marL="475369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442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what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2400" b="0" i="0" u="none" strike="noStrike" kern="1200" cap="none" spc="-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2400" b="0" i="0" u="none" strike="noStrike" kern="1200" cap="none" spc="-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doing</a:t>
            </a:r>
            <a:endParaRPr lang="en-US" sz="2400" b="0" i="0" u="none" strike="noStrike" kern="1200" cap="none" spc="-14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475369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442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when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you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are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going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undertake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your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475369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442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1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2400" b="0" i="0" u="none" strike="noStrike" kern="1200" cap="none" spc="1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2400" b="0" i="0" u="none" strike="noStrike" kern="1200" cap="none" spc="1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</a:t>
            </a:r>
            <a:r>
              <a:rPr lang="en-US" sz="2400" b="0" i="0" u="none" strike="noStrike" kern="1200" cap="none" spc="1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8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will</a:t>
            </a:r>
            <a:r>
              <a:rPr lang="en-US" sz="2400" b="0" i="0" u="none" strike="noStrike" kern="1200" cap="none" spc="1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create</a:t>
            </a:r>
          </a:p>
          <a:p>
            <a:pPr marL="475369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442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who</a:t>
            </a:r>
            <a:r>
              <a:rPr lang="en-US" sz="2400" b="0" i="0" u="none" strike="noStrike" kern="1200" cap="none" spc="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has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influence </a:t>
            </a:r>
            <a:r>
              <a:rPr lang="en-US" sz="2400" b="0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control over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</a:t>
            </a:r>
            <a:r>
              <a:rPr lang="en-US" sz="2400" b="0" i="0" u="none" strike="noStrike" kern="1200" cap="none" spc="9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spc="687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2400" b="0" i="0" u="none" strike="noStrike" kern="1200" cap="none" spc="9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place.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  <p:pic>
        <p:nvPicPr>
          <p:cNvPr id="3" name="object 2" descr="A group of people holding a large log&#10;&#10;AI-generated content may be incorrect.">
            <a:extLst>
              <a:ext uri="{FF2B5EF4-FFF2-40B4-BE49-F238E27FC236}">
                <a16:creationId xmlns:a16="http://schemas.microsoft.com/office/drawing/2014/main" id="{C2974F23-CDED-79E3-ABC4-5AB44077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49" y="165113"/>
            <a:ext cx="7291590" cy="36603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ADE58CB-DAB2-7A3A-7A0D-92D9BA48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49" y="165113"/>
            <a:ext cx="7291590" cy="36603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6CE0B41-39A3-24B4-5BE9-CB9E1689EE91}"/>
              </a:ext>
            </a:extLst>
          </p:cNvPr>
          <p:cNvSpPr txBox="1"/>
          <p:nvPr/>
        </p:nvSpPr>
        <p:spPr>
          <a:xfrm>
            <a:off x="1033671" y="3930739"/>
            <a:ext cx="11917016" cy="34218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8169" rIns="0" bIns="0" anchor="t" anchorCtr="0" compatLnSpc="1">
            <a:spAutoFit/>
          </a:bodyPr>
          <a:lstStyle/>
          <a:p>
            <a:pPr marL="18169" marR="882021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Overlapping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duties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also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means s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haring</a:t>
            </a:r>
            <a:r>
              <a:rPr lang="en-US" sz="2400" b="0" i="0" u="none" strike="noStrike" kern="1200" cap="none" spc="2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plans</a:t>
            </a:r>
            <a:r>
              <a:rPr lang="en-US" sz="2400" b="0" i="0" u="none" strike="noStrike" kern="1200" cap="none" spc="2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about:</a:t>
            </a:r>
          </a:p>
          <a:p>
            <a:pPr marL="344271" marR="0" lvl="0" indent="-32610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>
                <a:tab pos="34427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2400" b="0" i="0" u="none" strike="noStrike" kern="1200" cap="none" spc="10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harvest</a:t>
            </a:r>
            <a:r>
              <a:rPr lang="en-US" sz="2400" b="0" i="0" u="none" strike="noStrike" kern="1200" cap="none" spc="107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plan</a:t>
            </a:r>
          </a:p>
          <a:p>
            <a:pPr marL="344271" marR="0" lvl="0" indent="-32610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>
                <a:tab pos="34427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workers</a:t>
            </a:r>
            <a:r>
              <a:rPr lang="en-US" sz="2400" b="0" i="0" u="none" strike="noStrike" kern="1200" cap="none" spc="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who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are</a:t>
            </a:r>
            <a:r>
              <a:rPr lang="en-US" sz="2400" b="0" i="0" u="none" strike="noStrike" kern="1200" cap="none" spc="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involved</a:t>
            </a:r>
            <a:r>
              <a:rPr lang="en-US" sz="2400" b="0" i="0" u="none" strike="noStrike" kern="1200" cap="none" spc="43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in</a:t>
            </a:r>
            <a:r>
              <a:rPr lang="en-US" sz="2400" b="0" i="0" u="none" strike="noStrike" kern="1200" cap="none" spc="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certain activities</a:t>
            </a:r>
          </a:p>
          <a:p>
            <a:pPr marL="344271" marR="0" lvl="0" indent="-32610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>
                <a:tab pos="34427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the</a:t>
            </a:r>
            <a:r>
              <a:rPr lang="en-US" sz="2400" b="0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activities</a:t>
            </a:r>
            <a:r>
              <a:rPr lang="en-US" sz="2400" b="0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of</a:t>
            </a:r>
            <a:r>
              <a:rPr lang="en-US" sz="2400" b="0" i="0" u="none" strike="noStrike" kern="1200" cap="none" spc="1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each</a:t>
            </a:r>
            <a:r>
              <a:rPr lang="en-US" sz="2400" b="0" i="0" u="none" strike="noStrike" kern="1200" cap="none" spc="12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PCBU </a:t>
            </a:r>
          </a:p>
          <a:p>
            <a:pPr marL="344271" marR="0" lvl="0" indent="-32610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>
                <a:tab pos="34427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</a:t>
            </a:r>
            <a:r>
              <a:rPr lang="en-US" sz="2400" b="0" i="0" u="none" strike="noStrike" kern="1200" cap="none" spc="79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he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plant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5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b="0" i="0" u="none" strike="noStrike" kern="1200" cap="none" spc="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equipment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each</a:t>
            </a:r>
            <a:r>
              <a:rPr lang="en-US" sz="2400" b="0" i="0" u="none" strike="noStrike" kern="1200" cap="none" spc="21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8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will</a:t>
            </a:r>
            <a:r>
              <a:rPr lang="en-US" sz="2400" b="0" i="0" u="none" strike="noStrike" kern="1200" cap="none" spc="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-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use… </a:t>
            </a:r>
          </a:p>
          <a:p>
            <a:pPr marL="344271" marR="0" lvl="0" indent="-32610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>
                <a:tab pos="34427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spc="-36" dirty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8169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34427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-36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and</a:t>
            </a:r>
            <a:r>
              <a:rPr lang="en-US" sz="2400" b="0" i="0" u="none" strike="noStrike" kern="1200" cap="none" spc="6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making</a:t>
            </a:r>
            <a:r>
              <a:rPr lang="en-US" sz="2400" b="0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shared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plans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to</a:t>
            </a:r>
            <a:r>
              <a:rPr lang="en-US" sz="2400" b="1" i="0" u="none" strike="noStrike" kern="1200" cap="none" spc="72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-14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manage </a:t>
            </a:r>
            <a:r>
              <a:rPr lang="en-US" sz="2400" b="1" i="0" u="none" strike="noStrike" kern="1200" cap="none" spc="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those</a:t>
            </a:r>
            <a:r>
              <a:rPr lang="en-US" sz="2400" b="1" i="0" u="none" strike="noStrike" kern="1200" cap="none" spc="215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 </a:t>
            </a:r>
            <a:r>
              <a:rPr lang="en-US" sz="2400" b="1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risks</a:t>
            </a:r>
            <a:r>
              <a:rPr lang="en-US" sz="2400" b="0" i="0" u="none" strike="noStrike" kern="1200" cap="none" spc="100" baseline="0" dirty="0">
                <a:solidFill>
                  <a:srgbClr val="231F20"/>
                </a:solidFill>
                <a:uFillTx/>
                <a:latin typeface="Century Gothic"/>
                <a:cs typeface="Century Gothic"/>
              </a:rPr>
              <a:t>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8169" marR="882021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75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  <a:p>
            <a:pPr marL="18169" marR="882021" lvl="0" indent="0" algn="l" defTabSz="914400" rtl="0" fontAlgn="auto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75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planting a tree&#10;&#10;AI-generated content may be incorrect.">
            <a:extLst>
              <a:ext uri="{FF2B5EF4-FFF2-40B4-BE49-F238E27FC236}">
                <a16:creationId xmlns:a16="http://schemas.microsoft.com/office/drawing/2014/main" id="{02C32F95-E56D-925D-1586-4CB290DB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164442"/>
            <a:ext cx="4777383" cy="43593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AC52634-BDC5-3F5C-000D-F3E3BCEC23F6}"/>
              </a:ext>
            </a:extLst>
          </p:cNvPr>
          <p:cNvSpPr txBox="1"/>
          <p:nvPr/>
        </p:nvSpPr>
        <p:spPr>
          <a:xfrm>
            <a:off x="5894963" y="1984440"/>
            <a:ext cx="5458839" cy="41925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85750" marR="882021" lvl="0" indent="-285750" algn="l" defTabSz="914400" rtl="0" fontAlgn="auto" hangingPunct="1">
              <a:lnSpc>
                <a:spcPct val="90000"/>
              </a:lnSpc>
              <a:spcBef>
                <a:spcPts val="145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72" baseline="0" dirty="0">
                <a:solidFill>
                  <a:srgbClr val="000000"/>
                </a:solidFill>
                <a:uFillTx/>
                <a:latin typeface="Century Gothic" panose="020B0502020202020204" pitchFamily="34" charset="0"/>
              </a:rPr>
              <a:t>When an individual person representing a business comes onto the site, they have </a:t>
            </a:r>
            <a:r>
              <a:rPr lang="en-US" sz="2400" b="1" i="0" u="none" strike="noStrike" kern="1200" cap="none" spc="72" baseline="0" dirty="0">
                <a:solidFill>
                  <a:srgbClr val="000000"/>
                </a:solidFill>
                <a:uFillTx/>
                <a:latin typeface="Century Gothic" panose="020B0502020202020204" pitchFamily="34" charset="0"/>
              </a:rPr>
              <a:t>overlapping duties</a:t>
            </a:r>
            <a:r>
              <a:rPr lang="en-US" sz="2400" b="0" i="0" u="none" strike="noStrike" kern="1200" cap="none" spc="72" baseline="0" dirty="0">
                <a:solidFill>
                  <a:srgbClr val="000000"/>
                </a:solidFill>
                <a:uFillTx/>
                <a:latin typeface="Century Gothic" panose="020B0502020202020204" pitchFamily="34" charset="0"/>
              </a:rPr>
              <a:t>. </a:t>
            </a:r>
          </a:p>
          <a:p>
            <a:pPr marL="285750" marR="882021" lvl="0" indent="-285750" algn="l" defTabSz="914400" rtl="0" fontAlgn="auto" hangingPunct="1">
              <a:lnSpc>
                <a:spcPct val="90000"/>
              </a:lnSpc>
              <a:spcBef>
                <a:spcPts val="145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72" baseline="0" dirty="0">
              <a:solidFill>
                <a:srgbClr val="000000"/>
              </a:solidFill>
              <a:uFillTx/>
              <a:latin typeface="Century Gothic" panose="020B0502020202020204" pitchFamily="34" charset="0"/>
            </a:endParaRPr>
          </a:p>
          <a:p>
            <a:pPr marL="285750" marR="882021" lvl="0" indent="-285750" algn="l" defTabSz="914400" rtl="0" fontAlgn="auto" hangingPunct="1">
              <a:lnSpc>
                <a:spcPct val="90000"/>
              </a:lnSpc>
              <a:spcBef>
                <a:spcPts val="145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72" baseline="0" dirty="0">
                <a:solidFill>
                  <a:srgbClr val="000000"/>
                </a:solidFill>
                <a:uFillTx/>
                <a:latin typeface="Century Gothic" panose="020B0502020202020204" pitchFamily="34" charset="0"/>
              </a:rPr>
              <a:t>The business running the forest work has </a:t>
            </a:r>
            <a:r>
              <a:rPr lang="en-US" sz="2400" b="1" i="0" u="none" strike="noStrike" kern="1200" cap="none" spc="72" baseline="0" dirty="0">
                <a:solidFill>
                  <a:srgbClr val="000000"/>
                </a:solidFill>
                <a:uFillTx/>
                <a:latin typeface="Century Gothic" panose="020B0502020202020204" pitchFamily="34" charset="0"/>
              </a:rPr>
              <a:t>overlapping duties</a:t>
            </a:r>
            <a:r>
              <a:rPr lang="en-US" sz="2400" b="0" i="0" u="none" strike="noStrike" kern="1200" cap="none" spc="72" baseline="0" dirty="0">
                <a:solidFill>
                  <a:srgbClr val="000000"/>
                </a:solidFill>
                <a:uFillTx/>
                <a:latin typeface="Century Gothic" panose="020B0502020202020204" pitchFamily="34" charset="0"/>
              </a:rPr>
              <a:t> with the individual business.  </a:t>
            </a:r>
            <a:endParaRPr lang="en-US" sz="2400" b="0" i="0" u="none" strike="noStrike" kern="1200" cap="none" spc="-14" baseline="0" dirty="0">
              <a:solidFill>
                <a:srgbClr val="000000"/>
              </a:solidFill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7E16C"/>
      </a:accent1>
      <a:accent2>
        <a:srgbClr val="414099"/>
      </a:accent2>
      <a:accent3>
        <a:srgbClr val="DB4140"/>
      </a:accent3>
      <a:accent4>
        <a:srgbClr val="FFD64F"/>
      </a:accent4>
      <a:accent5>
        <a:srgbClr val="00A7D7"/>
      </a:accent5>
      <a:accent6>
        <a:srgbClr val="FF6F27"/>
      </a:accent6>
      <a:hlink>
        <a:srgbClr val="002060"/>
      </a:hlink>
      <a:folHlink>
        <a:srgbClr val="0020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nail xmlns="e8ce04af-6bf1-4460-a950-61b1541cc0c1" xsi:nil="true"/>
    <lcf76f155ced4ddcb4097134ff3c332f xmlns="e8ce04af-6bf1-4460-a950-61b1541cc0c1">
      <Terms xmlns="http://schemas.microsoft.com/office/infopath/2007/PartnerControls"/>
    </lcf76f155ced4ddcb4097134ff3c332f>
    <TaxCatchAll xmlns="e5581ef7-4608-4028-92fb-0b7b15a4fe7f" xsi:nil="true"/>
    <Choice xmlns="e8ce04af-6bf1-4460-a950-61b1541cc0c1" xsi:nil="true"/>
    <_dlc_DocId xmlns="e5581ef7-4608-4028-92fb-0b7b15a4fe7f">WORK-177073370-266872</_dlc_DocId>
    <_dlc_DocIdUrl xmlns="e5581ef7-4608-4028-92fb-0b7b15a4fe7f">
      <Url>https://worksafenz.sharepoint.com/sites/team_communications_and_channels/_layouts/15/DocIdRedir.aspx?ID=WORK-177073370-266872</Url>
      <Description>WORK-177073370-266872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B8E1B1884EA4CBE83CA2A16759DCE" ma:contentTypeVersion="23" ma:contentTypeDescription="Create a new document." ma:contentTypeScope="" ma:versionID="6d1d71c444198dbd3b7aed8a6958b716">
  <xsd:schema xmlns:xsd="http://www.w3.org/2001/XMLSchema" xmlns:xs="http://www.w3.org/2001/XMLSchema" xmlns:p="http://schemas.microsoft.com/office/2006/metadata/properties" xmlns:ns2="e5581ef7-4608-4028-92fb-0b7b15a4fe7f" xmlns:ns3="e8ce04af-6bf1-4460-a950-61b1541cc0c1" targetNamespace="http://schemas.microsoft.com/office/2006/metadata/properties" ma:root="true" ma:fieldsID="9126d7c4944a7df6e0a6b32b128893c4" ns2:_="" ns3:_="">
    <xsd:import namespace="e5581ef7-4608-4028-92fb-0b7b15a4fe7f"/>
    <xsd:import namespace="e8ce04af-6bf1-4460-a950-61b1541cc0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ObjectDetectorVersions" minOccurs="0"/>
                <xsd:element ref="ns3:Thumnail" minOccurs="0"/>
                <xsd:element ref="ns3:MediaServiceSearchProperties" minOccurs="0"/>
                <xsd:element ref="ns3:Choic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81ef7-4608-4028-92fb-0b7b15a4fe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c0654c-05db-43d2-83f2-43217d7961e8}" ma:internalName="TaxCatchAll" ma:showField="CatchAllData" ma:web="e5581ef7-4608-4028-92fb-0b7b15a4f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04af-6bf1-4460-a950-61b1541cc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722be4-e0c1-4a72-933b-7a5f66d11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nail" ma:index="28" nillable="true" ma:displayName="Thumbnail" ma:format="Thumbnail" ma:internalName="Thumnail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hoice" ma:index="30" nillable="true" ma:displayName="Choice" ma:format="Dropdown" ma:indexed="true" ma:internalName="Choice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  <xsd:enumeration value="Choice 6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91EB57-A5D9-4DF5-BC6D-72981AF8644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D720F30-CC7C-4CF0-825B-F4EEC6C8F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DB26DA-AEFB-42ED-B580-BA9FE3E9DB5A}">
  <ds:schemaRefs>
    <ds:schemaRef ds:uri="http://purl.org/dc/terms/"/>
    <ds:schemaRef ds:uri="http://schemas.openxmlformats.org/package/2006/metadata/core-properties"/>
    <ds:schemaRef ds:uri="e5581ef7-4608-4028-92fb-0b7b15a4fe7f"/>
    <ds:schemaRef ds:uri="http://www.w3.org/XML/1998/namespace"/>
    <ds:schemaRef ds:uri="http://schemas.microsoft.com/office/2006/metadata/properties"/>
    <ds:schemaRef ds:uri="e8ce04af-6bf1-4460-a950-61b1541cc0c1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040F8A5-0E11-41B3-B2D0-5A5FB7B64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81ef7-4608-4028-92fb-0b7b15a4fe7f"/>
    <ds:schemaRef ds:uri="e8ce04af-6bf1-4460-a950-61b1541cc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531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Meiryo</vt:lpstr>
      <vt:lpstr>Aptos</vt:lpstr>
      <vt:lpstr>Aptos Display</vt:lpstr>
      <vt:lpstr>Arial</vt:lpstr>
      <vt:lpstr>Calibri</vt:lpstr>
      <vt:lpstr>Century Gothic</vt:lpstr>
      <vt:lpstr>Office Theme</vt:lpstr>
      <vt:lpstr>Office Theme</vt:lpstr>
      <vt:lpstr>Office Theme</vt:lpstr>
      <vt:lpstr>PowerPoint Presentation</vt:lpstr>
      <vt:lpstr>Overlapping duties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</vt:lpstr>
      <vt:lpstr>We want everyone to come home from work healthy and safe.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Raewyn Baldwin</dc:creator>
  <cp:lastModifiedBy>Charlotte Rae</cp:lastModifiedBy>
  <cp:revision>2</cp:revision>
  <dcterms:created xsi:type="dcterms:W3CDTF">2025-09-22T23:28:52Z</dcterms:created>
  <dcterms:modified xsi:type="dcterms:W3CDTF">2025-11-06T00:40:09Z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0x010100BF3B8E1B1884EA4CBE83CA2A16759DCE</vt:lpwstr>
  </property>
  <property fmtid="{D5CDD505-2E9C-101B-9397-08002B2CF9AE}" pid="3" name="_dlc_DocIdItemGuid">
    <vt:lpwstr>456a6c34-4599-49b8-a181-9040a637370f</vt:lpwstr>
  </property>
  <property fmtid="{D5CDD505-2E9C-101B-9397-08002B2CF9AE}" pid="4" name="MediaServiceImageTags">
    <vt:lpwstr/>
  </property>
</Properties>
</file>