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48" r:id="rId6"/>
  </p:sldMasterIdLst>
  <p:notesMasterIdLst>
    <p:notesMasterId r:id="rId16"/>
  </p:notesMasterIdLst>
  <p:sldIdLst>
    <p:sldId id="609" r:id="rId7"/>
    <p:sldId id="610" r:id="rId8"/>
    <p:sldId id="607" r:id="rId9"/>
    <p:sldId id="594" r:id="rId10"/>
    <p:sldId id="601" r:id="rId11"/>
    <p:sldId id="611" r:id="rId12"/>
    <p:sldId id="541" r:id="rId13"/>
    <p:sldId id="542" r:id="rId14"/>
    <p:sldId id="6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B89"/>
    <a:srgbClr val="D9E36C"/>
    <a:srgbClr val="929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K Kiriakidis" userId="S::christina.kiriakidis@worksafe.govt.nz::ee2020b3-2c2d-46cd-803d-4574d223499c" providerId="AD" clId="Web-{7ED05E09-6CA4-3E26-166F-AE20CD874672}"/>
    <pc:docChg chg="addSld modSld">
      <pc:chgData name="CK Kiriakidis" userId="S::christina.kiriakidis@worksafe.govt.nz::ee2020b3-2c2d-46cd-803d-4574d223499c" providerId="AD" clId="Web-{7ED05E09-6CA4-3E26-166F-AE20CD874672}" dt="2025-10-07T02:19:53.145" v="248" actId="20577"/>
      <pc:docMkLst>
        <pc:docMk/>
      </pc:docMkLst>
      <pc:sldChg chg="modSp">
        <pc:chgData name="CK Kiriakidis" userId="S::christina.kiriakidis@worksafe.govt.nz::ee2020b3-2c2d-46cd-803d-4574d223499c" providerId="AD" clId="Web-{7ED05E09-6CA4-3E26-166F-AE20CD874672}" dt="2025-10-07T02:09:14.467" v="51" actId="20577"/>
        <pc:sldMkLst>
          <pc:docMk/>
          <pc:sldMk cId="0" sldId="601"/>
        </pc:sldMkLst>
        <pc:spChg chg="mod">
          <ac:chgData name="CK Kiriakidis" userId="S::christina.kiriakidis@worksafe.govt.nz::ee2020b3-2c2d-46cd-803d-4574d223499c" providerId="AD" clId="Web-{7ED05E09-6CA4-3E26-166F-AE20CD874672}" dt="2025-10-07T02:09:14.467" v="51" actId="20577"/>
          <ac:spMkLst>
            <pc:docMk/>
            <pc:sldMk cId="0" sldId="601"/>
            <ac:spMk id="2" creationId="{2492FB0F-9052-63C0-D84C-7CD1223DBD03}"/>
          </ac:spMkLst>
        </pc:spChg>
        <pc:picChg chg="mod">
          <ac:chgData name="CK Kiriakidis" userId="S::christina.kiriakidis@worksafe.govt.nz::ee2020b3-2c2d-46cd-803d-4574d223499c" providerId="AD" clId="Web-{7ED05E09-6CA4-3E26-166F-AE20CD874672}" dt="2025-10-07T02:08:54.326" v="38" actId="1076"/>
          <ac:picMkLst>
            <pc:docMk/>
            <pc:sldMk cId="0" sldId="601"/>
            <ac:picMk id="3" creationId="{646041EC-07D3-1E0A-55A6-E8725980CE7F}"/>
          </ac:picMkLst>
        </pc:picChg>
      </pc:sldChg>
      <pc:sldChg chg="addSp delSp modSp new mod setBg">
        <pc:chgData name="CK Kiriakidis" userId="S::christina.kiriakidis@worksafe.govt.nz::ee2020b3-2c2d-46cd-803d-4574d223499c" providerId="AD" clId="Web-{7ED05E09-6CA4-3E26-166F-AE20CD874672}" dt="2025-10-07T02:19:53.145" v="248" actId="20577"/>
        <pc:sldMkLst>
          <pc:docMk/>
          <pc:sldMk cId="471495048" sldId="612"/>
        </pc:sldMkLst>
        <pc:spChg chg="mod">
          <ac:chgData name="CK Kiriakidis" userId="S::christina.kiriakidis@worksafe.govt.nz::ee2020b3-2c2d-46cd-803d-4574d223499c" providerId="AD" clId="Web-{7ED05E09-6CA4-3E26-166F-AE20CD874672}" dt="2025-10-07T02:18:08.690" v="171" actId="20577"/>
          <ac:spMkLst>
            <pc:docMk/>
            <pc:sldMk cId="471495048" sldId="612"/>
            <ac:spMk id="2" creationId="{6925136B-03BD-5A6B-E6C2-CDB8ACFED616}"/>
          </ac:spMkLst>
        </pc:spChg>
        <pc:spChg chg="add mod">
          <ac:chgData name="CK Kiriakidis" userId="S::christina.kiriakidis@worksafe.govt.nz::ee2020b3-2c2d-46cd-803d-4574d223499c" providerId="AD" clId="Web-{7ED05E09-6CA4-3E26-166F-AE20CD874672}" dt="2025-10-07T02:19:53.145" v="248" actId="20577"/>
          <ac:spMkLst>
            <pc:docMk/>
            <pc:sldMk cId="471495048" sldId="612"/>
            <ac:spMk id="4" creationId="{7098AF14-F47B-0541-7BA2-C642CC222AF6}"/>
          </ac:spMkLst>
        </pc:spChg>
      </pc:sldChg>
    </pc:docChg>
  </pc:docChgLst>
  <pc:docChgLst>
    <pc:chgData name="CK Kiriakidis" userId="ee2020b3-2c2d-46cd-803d-4574d223499c" providerId="ADAL" clId="{33F9E1AA-48E3-4A87-9642-907BCE1EAF62}"/>
    <pc:docChg chg="addSld delSld modSld addMainMaster modMainMaster">
      <pc:chgData name="CK Kiriakidis" userId="ee2020b3-2c2d-46cd-803d-4574d223499c" providerId="ADAL" clId="{33F9E1AA-48E3-4A87-9642-907BCE1EAF62}" dt="2025-10-02T22:33:30.321" v="15" actId="1076"/>
      <pc:docMkLst>
        <pc:docMk/>
      </pc:docMkLst>
      <pc:sldChg chg="modNotes">
        <pc:chgData name="CK Kiriakidis" userId="ee2020b3-2c2d-46cd-803d-4574d223499c" providerId="ADAL" clId="{33F9E1AA-48E3-4A87-9642-907BCE1EAF62}" dt="2025-10-02T22:32:36.499" v="1"/>
        <pc:sldMkLst>
          <pc:docMk/>
          <pc:sldMk cId="0" sldId="541"/>
        </pc:sldMkLst>
      </pc:sldChg>
      <pc:sldChg chg="modNotes">
        <pc:chgData name="CK Kiriakidis" userId="ee2020b3-2c2d-46cd-803d-4574d223499c" providerId="ADAL" clId="{33F9E1AA-48E3-4A87-9642-907BCE1EAF62}" dt="2025-10-02T22:32:36.499" v="1"/>
        <pc:sldMkLst>
          <pc:docMk/>
          <pc:sldMk cId="0" sldId="542"/>
        </pc:sldMkLst>
      </pc:sldChg>
      <pc:sldChg chg="modNotes">
        <pc:chgData name="CK Kiriakidis" userId="ee2020b3-2c2d-46cd-803d-4574d223499c" providerId="ADAL" clId="{33F9E1AA-48E3-4A87-9642-907BCE1EAF62}" dt="2025-10-02T22:32:36.499" v="1"/>
        <pc:sldMkLst>
          <pc:docMk/>
          <pc:sldMk cId="0" sldId="594"/>
        </pc:sldMkLst>
      </pc:sldChg>
      <pc:sldChg chg="modNotes">
        <pc:chgData name="CK Kiriakidis" userId="ee2020b3-2c2d-46cd-803d-4574d223499c" providerId="ADAL" clId="{33F9E1AA-48E3-4A87-9642-907BCE1EAF62}" dt="2025-10-02T22:32:36.499" v="1"/>
        <pc:sldMkLst>
          <pc:docMk/>
          <pc:sldMk cId="0" sldId="601"/>
        </pc:sldMkLst>
      </pc:sldChg>
      <pc:sldChg chg="modNotes">
        <pc:chgData name="CK Kiriakidis" userId="ee2020b3-2c2d-46cd-803d-4574d223499c" providerId="ADAL" clId="{33F9E1AA-48E3-4A87-9642-907BCE1EAF62}" dt="2025-10-02T22:32:36.499" v="1"/>
        <pc:sldMkLst>
          <pc:docMk/>
          <pc:sldMk cId="0" sldId="607"/>
        </pc:sldMkLst>
      </pc:sldChg>
      <pc:sldChg chg="addSp modSp new mod">
        <pc:chgData name="CK Kiriakidis" userId="ee2020b3-2c2d-46cd-803d-4574d223499c" providerId="ADAL" clId="{33F9E1AA-48E3-4A87-9642-907BCE1EAF62}" dt="2025-10-02T22:33:30.321" v="15" actId="1076"/>
        <pc:sldMkLst>
          <pc:docMk/>
          <pc:sldMk cId="827651995" sldId="609"/>
        </pc:sldMkLst>
      </pc:sldChg>
      <pc:sldMasterChg chg="add addSldLayout">
        <pc:chgData name="CK Kiriakidis" userId="ee2020b3-2c2d-46cd-803d-4574d223499c" providerId="ADAL" clId="{33F9E1AA-48E3-4A87-9642-907BCE1EAF62}" dt="2025-10-02T22:32:36.499" v="0" actId="27028"/>
        <pc:sldMasterMkLst>
          <pc:docMk/>
          <pc:sldMasterMk cId="4219731091" sldId="2147483648"/>
        </pc:sldMasterMkLst>
        <pc:sldLayoutChg chg="add">
          <pc:chgData name="CK Kiriakidis" userId="ee2020b3-2c2d-46cd-803d-4574d223499c" providerId="ADAL" clId="{33F9E1AA-48E3-4A87-9642-907BCE1EAF62}" dt="2025-10-02T22:32:36.499" v="0" actId="27028"/>
          <pc:sldLayoutMkLst>
            <pc:docMk/>
            <pc:sldMasterMk cId="4219731091" sldId="2147483648"/>
            <pc:sldLayoutMk cId="3792054245" sldId="2147483669"/>
          </pc:sldLayoutMkLst>
        </pc:sldLayoutChg>
      </pc:sldMasterChg>
      <pc:sldMasterChg chg="replId">
        <pc:chgData name="CK Kiriakidis" userId="ee2020b3-2c2d-46cd-803d-4574d223499c" providerId="ADAL" clId="{33F9E1AA-48E3-4A87-9642-907BCE1EAF62}" dt="2025-10-02T22:32:36.499" v="0" actId="27028"/>
        <pc:sldMasterMkLst>
          <pc:docMk/>
          <pc:sldMasterMk cId="0" sldId="2147483670"/>
        </pc:sldMasterMkLst>
      </pc:sldMasterChg>
    </pc:docChg>
  </pc:docChgLst>
  <pc:docChgLst>
    <pc:chgData name="CK Kiriakidis" userId="S::christina.kiriakidis@worksafe.govt.nz::ee2020b3-2c2d-46cd-803d-4574d223499c" providerId="AD" clId="Web-{73A44DCC-5B47-CB77-6E0E-A0F643E5449F}"/>
    <pc:docChg chg="addSld delSld modSld sldOrd">
      <pc:chgData name="CK Kiriakidis" userId="S::christina.kiriakidis@worksafe.govt.nz::ee2020b3-2c2d-46cd-803d-4574d223499c" providerId="AD" clId="Web-{73A44DCC-5B47-CB77-6E0E-A0F643E5449F}" dt="2025-10-03T02:11:55.387" v="660" actId="1076"/>
      <pc:docMkLst>
        <pc:docMk/>
      </pc:docMkLst>
      <pc:sldChg chg="modSp">
        <pc:chgData name="CK Kiriakidis" userId="S::christina.kiriakidis@worksafe.govt.nz::ee2020b3-2c2d-46cd-803d-4574d223499c" providerId="AD" clId="Web-{73A44DCC-5B47-CB77-6E0E-A0F643E5449F}" dt="2025-10-03T02:11:18.434" v="653" actId="1076"/>
        <pc:sldMkLst>
          <pc:docMk/>
          <pc:sldMk cId="0" sldId="541"/>
        </pc:sldMkLst>
      </pc:sldChg>
      <pc:sldChg chg="modSp">
        <pc:chgData name="CK Kiriakidis" userId="S::christina.kiriakidis@worksafe.govt.nz::ee2020b3-2c2d-46cd-803d-4574d223499c" providerId="AD" clId="Web-{73A44DCC-5B47-CB77-6E0E-A0F643E5449F}" dt="2025-10-03T02:00:00.098" v="525" actId="20577"/>
        <pc:sldMkLst>
          <pc:docMk/>
          <pc:sldMk cId="0" sldId="542"/>
        </pc:sldMkLst>
      </pc:sldChg>
      <pc:sldChg chg="addSp delSp modSp ord">
        <pc:chgData name="CK Kiriakidis" userId="S::christina.kiriakidis@worksafe.govt.nz::ee2020b3-2c2d-46cd-803d-4574d223499c" providerId="AD" clId="Web-{73A44DCC-5B47-CB77-6E0E-A0F643E5449F}" dt="2025-10-03T01:59:11.097" v="465"/>
        <pc:sldMkLst>
          <pc:docMk/>
          <pc:sldMk cId="0" sldId="594"/>
        </pc:sldMkLst>
      </pc:sldChg>
      <pc:sldChg chg="modSp ord">
        <pc:chgData name="CK Kiriakidis" userId="S::christina.kiriakidis@worksafe.govt.nz::ee2020b3-2c2d-46cd-803d-4574d223499c" providerId="AD" clId="Web-{73A44DCC-5B47-CB77-6E0E-A0F643E5449F}" dt="2025-10-03T02:04:58.653" v="546"/>
        <pc:sldMkLst>
          <pc:docMk/>
          <pc:sldMk cId="0" sldId="601"/>
        </pc:sldMkLst>
      </pc:sldChg>
      <pc:sldChg chg="addSp delSp modSp ord addAnim delAnim">
        <pc:chgData name="CK Kiriakidis" userId="S::christina.kiriakidis@worksafe.govt.nz::ee2020b3-2c2d-46cd-803d-4574d223499c" providerId="AD" clId="Web-{73A44DCC-5B47-CB77-6E0E-A0F643E5449F}" dt="2025-10-03T01:24:51.291" v="140" actId="1076"/>
        <pc:sldMkLst>
          <pc:docMk/>
          <pc:sldMk cId="0" sldId="607"/>
        </pc:sldMkLst>
      </pc:sldChg>
      <pc:sldChg chg="addSp delSp modSp new mod ord modClrScheme chgLayout">
        <pc:chgData name="CK Kiriakidis" userId="S::christina.kiriakidis@worksafe.govt.nz::ee2020b3-2c2d-46cd-803d-4574d223499c" providerId="AD" clId="Web-{73A44DCC-5B47-CB77-6E0E-A0F643E5449F}" dt="2025-10-03T01:32:06.517" v="229" actId="20577"/>
        <pc:sldMkLst>
          <pc:docMk/>
          <pc:sldMk cId="3987510046" sldId="610"/>
        </pc:sldMkLst>
      </pc:sldChg>
      <pc:sldChg chg="addSp delSp modSp new">
        <pc:chgData name="CK Kiriakidis" userId="S::christina.kiriakidis@worksafe.govt.nz::ee2020b3-2c2d-46cd-803d-4574d223499c" providerId="AD" clId="Web-{73A44DCC-5B47-CB77-6E0E-A0F643E5449F}" dt="2025-10-03T02:11:55.387" v="660" actId="1076"/>
        <pc:sldMkLst>
          <pc:docMk/>
          <pc:sldMk cId="2332867976" sldId="611"/>
        </pc:sldMkLst>
      </pc:sldChg>
    </pc:docChg>
  </pc:docChgLst>
  <pc:docChgLst>
    <pc:chgData name="CK Kiriakidis" userId="ee2020b3-2c2d-46cd-803d-4574d223499c" providerId="ADAL" clId="{A8D353AD-DC4C-4621-8F08-9E464B5E8527}"/>
    <pc:docChg chg="modSld">
      <pc:chgData name="CK Kiriakidis" userId="ee2020b3-2c2d-46cd-803d-4574d223499c" providerId="ADAL" clId="{A8D353AD-DC4C-4621-8F08-9E464B5E8527}" dt="2025-10-07T02:30:35.312" v="13" actId="113"/>
      <pc:docMkLst>
        <pc:docMk/>
      </pc:docMkLst>
      <pc:sldChg chg="modSp mod">
        <pc:chgData name="CK Kiriakidis" userId="ee2020b3-2c2d-46cd-803d-4574d223499c" providerId="ADAL" clId="{A8D353AD-DC4C-4621-8F08-9E464B5E8527}" dt="2025-10-07T02:30:35.312" v="13" actId="113"/>
        <pc:sldMkLst>
          <pc:docMk/>
          <pc:sldMk cId="827651995" sldId="609"/>
        </pc:sldMkLst>
        <pc:spChg chg="mod">
          <ac:chgData name="CK Kiriakidis" userId="ee2020b3-2c2d-46cd-803d-4574d223499c" providerId="ADAL" clId="{A8D353AD-DC4C-4621-8F08-9E464B5E8527}" dt="2025-10-07T02:30:35.312" v="13" actId="113"/>
          <ac:spMkLst>
            <pc:docMk/>
            <pc:sldMk cId="827651995" sldId="609"/>
            <ac:spMk id="2" creationId="{55C54064-F649-EF75-41B7-EC715A2C72F6}"/>
          </ac:spMkLst>
        </pc:spChg>
      </pc:sldChg>
    </pc:docChg>
  </pc:docChgLst>
  <pc:docChgLst>
    <pc:chgData name="CK Kiriakidis" userId="ee2020b3-2c2d-46cd-803d-4574d223499c" providerId="ADAL" clId="{DBB7D35E-6297-4D26-BD08-741246F701B0}"/>
    <pc:docChg chg="modSld">
      <pc:chgData name="CK Kiriakidis" userId="ee2020b3-2c2d-46cd-803d-4574d223499c" providerId="ADAL" clId="{DBB7D35E-6297-4D26-BD08-741246F701B0}" dt="2025-10-07T19:38:05.985" v="36" actId="1076"/>
      <pc:docMkLst>
        <pc:docMk/>
      </pc:docMkLst>
      <pc:sldChg chg="modSp mod">
        <pc:chgData name="CK Kiriakidis" userId="ee2020b3-2c2d-46cd-803d-4574d223499c" providerId="ADAL" clId="{DBB7D35E-6297-4D26-BD08-741246F701B0}" dt="2025-10-07T19:10:10.991" v="25" actId="255"/>
        <pc:sldMkLst>
          <pc:docMk/>
          <pc:sldMk cId="0" sldId="541"/>
        </pc:sldMkLst>
        <pc:spChg chg="mod">
          <ac:chgData name="CK Kiriakidis" userId="ee2020b3-2c2d-46cd-803d-4574d223499c" providerId="ADAL" clId="{DBB7D35E-6297-4D26-BD08-741246F701B0}" dt="2025-10-07T19:10:10.991" v="25" actId="255"/>
          <ac:spMkLst>
            <pc:docMk/>
            <pc:sldMk cId="0" sldId="541"/>
            <ac:spMk id="3" creationId="{C32306D4-6BF1-030B-7A63-E49C8ECFF8C7}"/>
          </ac:spMkLst>
        </pc:spChg>
        <pc:spChg chg="mod">
          <ac:chgData name="CK Kiriakidis" userId="ee2020b3-2c2d-46cd-803d-4574d223499c" providerId="ADAL" clId="{DBB7D35E-6297-4D26-BD08-741246F701B0}" dt="2025-10-07T19:10:03.499" v="24" actId="14100"/>
          <ac:spMkLst>
            <pc:docMk/>
            <pc:sldMk cId="0" sldId="541"/>
            <ac:spMk id="4" creationId="{5C271B16-2E19-B086-9149-13846F185296}"/>
          </ac:spMkLst>
        </pc:spChg>
      </pc:sldChg>
      <pc:sldChg chg="modSp mod">
        <pc:chgData name="CK Kiriakidis" userId="ee2020b3-2c2d-46cd-803d-4574d223499c" providerId="ADAL" clId="{DBB7D35E-6297-4D26-BD08-741246F701B0}" dt="2025-10-07T19:38:05.985" v="36" actId="1076"/>
        <pc:sldMkLst>
          <pc:docMk/>
          <pc:sldMk cId="3987510046" sldId="610"/>
        </pc:sldMkLst>
        <pc:spChg chg="mod">
          <ac:chgData name="CK Kiriakidis" userId="ee2020b3-2c2d-46cd-803d-4574d223499c" providerId="ADAL" clId="{DBB7D35E-6297-4D26-BD08-741246F701B0}" dt="2025-10-07T19:37:23.090" v="34" actId="1076"/>
          <ac:spMkLst>
            <pc:docMk/>
            <pc:sldMk cId="3987510046" sldId="610"/>
            <ac:spMk id="2" creationId="{94710284-1087-6C25-0B32-34274A7B153D}"/>
          </ac:spMkLst>
        </pc:spChg>
        <pc:spChg chg="mod">
          <ac:chgData name="CK Kiriakidis" userId="ee2020b3-2c2d-46cd-803d-4574d223499c" providerId="ADAL" clId="{DBB7D35E-6297-4D26-BD08-741246F701B0}" dt="2025-10-07T19:37:25.060" v="35" actId="1076"/>
          <ac:spMkLst>
            <pc:docMk/>
            <pc:sldMk cId="3987510046" sldId="610"/>
            <ac:spMk id="3" creationId="{693A9B70-65CC-1438-D917-BBA9928545BE}"/>
          </ac:spMkLst>
        </pc:spChg>
        <pc:picChg chg="mod">
          <ac:chgData name="CK Kiriakidis" userId="ee2020b3-2c2d-46cd-803d-4574d223499c" providerId="ADAL" clId="{DBB7D35E-6297-4D26-BD08-741246F701B0}" dt="2025-10-07T19:38:05.985" v="36" actId="1076"/>
          <ac:picMkLst>
            <pc:docMk/>
            <pc:sldMk cId="3987510046" sldId="610"/>
            <ac:picMk id="4" creationId="{A934FA1A-872C-E739-7913-5B988432F757}"/>
          </ac:picMkLst>
        </pc:picChg>
      </pc:sldChg>
      <pc:sldChg chg="modSp mod">
        <pc:chgData name="CK Kiriakidis" userId="ee2020b3-2c2d-46cd-803d-4574d223499c" providerId="ADAL" clId="{DBB7D35E-6297-4D26-BD08-741246F701B0}" dt="2025-10-07T19:09:54.397" v="23" actId="113"/>
        <pc:sldMkLst>
          <pc:docMk/>
          <pc:sldMk cId="2332867976" sldId="611"/>
        </pc:sldMkLst>
        <pc:spChg chg="mod">
          <ac:chgData name="CK Kiriakidis" userId="ee2020b3-2c2d-46cd-803d-4574d223499c" providerId="ADAL" clId="{DBB7D35E-6297-4D26-BD08-741246F701B0}" dt="2025-10-07T19:09:54.397" v="23" actId="113"/>
          <ac:spMkLst>
            <pc:docMk/>
            <pc:sldMk cId="2332867976" sldId="611"/>
            <ac:spMk id="4" creationId="{F26288E5-1097-4DA9-AA78-627D4FFF1FDE}"/>
          </ac:spMkLst>
        </pc:spChg>
      </pc:sldChg>
      <pc:sldChg chg="modSp mod">
        <pc:chgData name="CK Kiriakidis" userId="ee2020b3-2c2d-46cd-803d-4574d223499c" providerId="ADAL" clId="{DBB7D35E-6297-4D26-BD08-741246F701B0}" dt="2025-10-07T19:10:36.579" v="29" actId="14100"/>
        <pc:sldMkLst>
          <pc:docMk/>
          <pc:sldMk cId="471495048" sldId="612"/>
        </pc:sldMkLst>
        <pc:spChg chg="mod">
          <ac:chgData name="CK Kiriakidis" userId="ee2020b3-2c2d-46cd-803d-4574d223499c" providerId="ADAL" clId="{DBB7D35E-6297-4D26-BD08-741246F701B0}" dt="2025-10-07T19:10:26.935" v="26" actId="2711"/>
          <ac:spMkLst>
            <pc:docMk/>
            <pc:sldMk cId="471495048" sldId="612"/>
            <ac:spMk id="2" creationId="{6925136B-03BD-5A6B-E6C2-CDB8ACFED616}"/>
          </ac:spMkLst>
        </pc:spChg>
        <pc:spChg chg="mod">
          <ac:chgData name="CK Kiriakidis" userId="ee2020b3-2c2d-46cd-803d-4574d223499c" providerId="ADAL" clId="{DBB7D35E-6297-4D26-BD08-741246F701B0}" dt="2025-10-07T19:10:36.579" v="29" actId="14100"/>
          <ac:spMkLst>
            <pc:docMk/>
            <pc:sldMk cId="471495048" sldId="612"/>
            <ac:spMk id="4" creationId="{7098AF14-F47B-0541-7BA2-C642CC222AF6}"/>
          </ac:spMkLst>
        </pc:spChg>
      </pc:sldChg>
    </pc:docChg>
  </pc:docChgLst>
  <pc:docChgLst>
    <pc:chgData name="Charlotte Rae" userId="eb9ef3a3-1858-433c-b00d-42cb5cde20c3" providerId="ADAL" clId="{23337276-2150-4B54-94D8-51CD905C7EDC}"/>
    <pc:docChg chg="undo custSel modSld">
      <pc:chgData name="Charlotte Rae" userId="eb9ef3a3-1858-433c-b00d-42cb5cde20c3" providerId="ADAL" clId="{23337276-2150-4B54-94D8-51CD905C7EDC}" dt="2025-11-05T23:12:54.727" v="23" actId="20577"/>
      <pc:docMkLst>
        <pc:docMk/>
      </pc:docMkLst>
      <pc:sldChg chg="addSp delSp modSp mod modNotes">
        <pc:chgData name="Charlotte Rae" userId="eb9ef3a3-1858-433c-b00d-42cb5cde20c3" providerId="ADAL" clId="{23337276-2150-4B54-94D8-51CD905C7EDC}" dt="2025-11-05T23:08:58.537" v="19" actId="20577"/>
        <pc:sldMkLst>
          <pc:docMk/>
          <pc:sldMk cId="0" sldId="541"/>
        </pc:sldMkLst>
      </pc:sldChg>
      <pc:sldChg chg="modNotes">
        <pc:chgData name="Charlotte Rae" userId="eb9ef3a3-1858-433c-b00d-42cb5cde20c3" providerId="ADAL" clId="{23337276-2150-4B54-94D8-51CD905C7EDC}" dt="2025-11-05T23:12:48.242" v="21" actId="20577"/>
        <pc:sldMkLst>
          <pc:docMk/>
          <pc:sldMk cId="0" sldId="542"/>
        </pc:sldMkLst>
      </pc:sldChg>
      <pc:sldChg chg="modNotes">
        <pc:chgData name="Charlotte Rae" userId="eb9ef3a3-1858-433c-b00d-42cb5cde20c3" providerId="ADAL" clId="{23337276-2150-4B54-94D8-51CD905C7EDC}" dt="2025-11-05T23:12:54.727" v="23" actId="20577"/>
        <pc:sldMkLst>
          <pc:docMk/>
          <pc:sldMk cId="0" sldId="594"/>
        </pc:sldMkLst>
      </pc:sldChg>
      <pc:sldChg chg="modNotes">
        <pc:chgData name="Charlotte Rae" userId="eb9ef3a3-1858-433c-b00d-42cb5cde20c3" providerId="ADAL" clId="{23337276-2150-4B54-94D8-51CD905C7EDC}" dt="2025-11-05T23:12:52.097" v="22" actId="20577"/>
        <pc:sldMkLst>
          <pc:docMk/>
          <pc:sldMk cId="0" sldId="601"/>
        </pc:sldMkLst>
      </pc:sldChg>
      <pc:sldChg chg="modNotes">
        <pc:chgData name="Charlotte Rae" userId="eb9ef3a3-1858-433c-b00d-42cb5cde20c3" providerId="ADAL" clId="{23337276-2150-4B54-94D8-51CD905C7EDC}" dt="2025-11-05T23:12:44.412" v="20" actId="20577"/>
        <pc:sldMkLst>
          <pc:docMk/>
          <pc:sldMk cId="0" sldId="6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E4E5D-D987-A8F9-DBB8-7EC4D562709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F06A9-20A6-B000-4EB3-837FD7A6CE9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30C7AC4C-6AF0-4CAA-B874-5AF33AFA23F0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FAA01D-0908-5D27-1A67-FB8F74056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A2ED59-F69B-7AD6-8ACB-50542E5A542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6E128-AB72-C07D-A506-FCC80FA32AE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77FD5-D417-CF52-478D-A0A11946BA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1090FDEB-286B-47A7-9A72-E76506F6F2CC}" type="slidenum">
              <a:t>‹#›</a:t>
            </a:fld>
            <a:endParaRPr lang="en-NZ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E4F5ACAB-D2CB-FDB7-834D-5A06F224839E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1CB5989-7CEB-73E8-AEA5-3EBAAE9037D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C233CBB-B4A0-4E68-90E4-11883AA3362A}" type="datetime1">
              <a:rPr lang="en-US"/>
              <a:pPr lvl="0"/>
              <a:t>11/6/2025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CAD08C30-F23E-91A7-44A7-E940E4DA19A1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4C3D3B1E-74D8-CA06-51F2-C1D1655FC0D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FA1C6A3-4FE8-A141-2DD2-AA202479DE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666CE9D-9918-B6A0-D994-BEECE891D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89EBA73-5EBE-4797-B88C-3E275780DE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090FDEB-286B-47A7-9A72-E76506F6F2CC}" type="slidenum">
              <a:rPr lang="en-NZ" smtClean="0"/>
              <a:t>1</a:t>
            </a:fld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89EBA73-5EBE-4797-B88C-3E275780DE6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176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090FDEB-286B-47A7-9A72-E76506F6F2CC}" type="slidenum">
              <a:rPr lang="en-NZ" smtClean="0"/>
              <a:t>2</a:t>
            </a:fld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89EBA73-5EBE-4797-B88C-3E275780DE6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58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957BB-C1D6-8762-9264-4A012BE64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AFD6F-0117-E43E-95F2-45941085B0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7ED5A-D376-19B0-E0B1-065798D2061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717044-391F-4E51-8CFD-D7B221BD5BEA}" type="slidenum">
              <a:t>3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07EA1-D9FC-E52C-2111-E48B3A6C4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EC365-A27C-EF71-3ABF-23CCE18394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2F1FD-A5DD-40CB-10D2-393795EC247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F902F1-EB94-454C-820E-18B6465ACDDB}" type="slidenum">
              <a:t>4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66876-840C-22CD-4023-FCCD39D4C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1A5F4-7527-F16E-91E0-865E350E78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0B6EF-9BF2-C89F-CE87-C951D771DC9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C7B33D-ADC7-44F3-8645-062ED2B3720F}" type="slidenum">
              <a:t>5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090FDEB-286B-47A7-9A72-E76506F6F2CC}" type="slidenum">
              <a:rPr lang="en-NZ" smtClean="0"/>
              <a:t>6</a:t>
            </a:fld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89EBA73-5EBE-4797-B88C-3E275780DE6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133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27423-7BE5-BC13-CB6B-F2BD6A692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83F0D-03C3-2B30-5869-A121B958F5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BDB6-0BEF-2569-D087-89986F5334B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37140A-EA8C-4C7A-8B91-C257414821BC}" type="slidenum">
              <a:t>7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D20BA-56C6-3D81-95C5-52290BBC9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54B1C-76F8-33C2-C073-5B46D6ACA9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AA3D9-8001-7D5B-FE4A-D3091AA8FD0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718DB3-DB67-42D4-9687-2A93475FF442}" type="slidenum">
              <a:t>8</a:t>
            </a:fld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090FDEB-286B-47A7-9A72-E76506F6F2CC}" type="slidenum">
              <a:rPr lang="en-NZ" smtClean="0"/>
              <a:t>9</a:t>
            </a:fld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89EBA73-5EBE-4797-B88C-3E275780DE6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86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29B-180D-A8DF-7025-5AEF76E359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0E89-667E-7D2B-7C99-D0B3321518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5C7-6ED0-AA7E-E945-A395010317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42D3-F21F-4201-86E9-15ECA608DF95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619-2614-29EB-54F4-A851767CCF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F9BA-7FA6-2FB2-9DAA-2E8E4366D4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1AE7B-B1FD-4D21-B0B4-6798A21110A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6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A588-758C-0784-B379-52FA908613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F63E4-97F9-3A39-7C62-F929768FD86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CF9C-B939-8FD0-757B-D67FC39657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7C965-82B4-4D80-8258-7DBDDEC5505C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EF454-6B25-7A88-97D4-EAA68A32C3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2119-F864-EF42-17A1-B1CB91819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936847-7C35-4FFB-A103-6D63C387AAA9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C4945-781B-AC84-BAAA-51F3FE37CF2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BFD5C-7346-2C89-49E1-D4C7CED33E9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CE0FC-73CE-EB63-063A-A89A2DD868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DCC55-7300-478F-A2E7-E7F53FBD1127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9847-B6A9-BA37-2415-710AA4C963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8C18-20C1-ADF9-B749-E01334385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544E91-726F-465A-B783-C13C410E5AF9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478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ricultu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1CB1E5-F455-4D20-D287-B35E3292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"/>
            <a:ext cx="12193524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68398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mall Whit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4F3C36-1BCE-5870-980D-CF98D11DAEF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39871DE4-03F0-1965-7DCC-0445502524E7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AFAA21-92D7-4F75-9091-67D8B3611F0A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5BF1726-2D11-2DFD-2C19-66E0980043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728667"/>
            <a:ext cx="10674348" cy="4609307"/>
          </a:xfrm>
        </p:spPr>
        <p:txBody>
          <a:bodyPr lIns="0" tIns="0" rIns="0" bIns="0" anchor="ctr" anchorCtr="1"/>
          <a:lstStyle>
            <a:lvl1pPr marL="0" indent="0" algn="ctr">
              <a:buNone/>
              <a:defRPr sz="48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5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5E8D4FB4-ED8A-B3FF-218F-3223F53A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400" y="5460449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57">
            <a:extLst>
              <a:ext uri="{FF2B5EF4-FFF2-40B4-BE49-F238E27FC236}">
                <a16:creationId xmlns:a16="http://schemas.microsoft.com/office/drawing/2014/main" id="{F0170C91-AB50-8702-B06E-74C4595DD0FA}"/>
              </a:ext>
            </a:extLst>
          </p:cNvPr>
          <p:cNvSpPr txBox="1"/>
          <p:nvPr/>
        </p:nvSpPr>
        <p:spPr>
          <a:xfrm>
            <a:off x="1289614" y="6288401"/>
            <a:ext cx="4114800" cy="331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worksafe.govt.nz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40872BC-D9E2-D72E-0E6B-EB4F0953FEAB}"/>
              </a:ext>
            </a:extLst>
          </p:cNvPr>
          <p:cNvSpPr/>
          <p:nvPr/>
        </p:nvSpPr>
        <p:spPr>
          <a:xfrm>
            <a:off x="773116" y="6067254"/>
            <a:ext cx="10673900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905796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/3 imag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2DB56DB7-FD5D-1C8E-ACBF-25A531E92F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2960863" cy="53758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200" b="1">
                <a:latin typeface="Century Gothic" pitchFamily="34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CFDB1D85-B366-0691-84D6-90A23C876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2961220" cy="638818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2400">
                <a:latin typeface="Century Gothic" pitchFamily="34"/>
              </a:defRPr>
            </a:lvl1pPr>
          </a:lstStyle>
          <a:p>
            <a:pPr lvl="0"/>
            <a:r>
              <a:rPr lang="en-US"/>
              <a:t>Subheader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DF6D8A-0FB5-DDEA-70C3-D179E9D611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8871" y="0"/>
            <a:ext cx="7701780" cy="6858000"/>
          </a:xfrm>
          <a:solidFill>
            <a:srgbClr val="BFBFBF"/>
          </a:solidFill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pic>
        <p:nvPicPr>
          <p:cNvPr id="5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C199EAB-87E3-972A-316D-F04447283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81" y="5421943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F1BA97-80FF-CC76-112B-F179A4A0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792800"/>
            <a:ext cx="2960863" cy="3903024"/>
          </a:xfrm>
        </p:spPr>
        <p:txBody>
          <a:bodyPr lIns="0" tIns="90004"/>
          <a:lstStyle>
            <a:lvl1pPr>
              <a:buFont typeface="Franklin Gothic Book" pitchFamily="34"/>
              <a:buChar char="–"/>
              <a:defRPr sz="1600">
                <a:latin typeface="Century Gothic" pitchFamily="34"/>
              </a:defRPr>
            </a:lvl1pPr>
            <a:lvl2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2pPr>
            <a:lvl3pPr marL="228600" lvl="0">
              <a:spcBef>
                <a:spcPts val="1000"/>
              </a:spcBef>
              <a:buFont typeface="Franklin Gothic Book" pitchFamily="34"/>
              <a:buChar char="–"/>
              <a:defRPr sz="1600">
                <a:latin typeface="Century Gothic" pitchFamily="34"/>
              </a:defRPr>
            </a:lvl3pPr>
          </a:lstStyle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  <a:p>
            <a:pPr lvl="0"/>
            <a:r>
              <a:rPr lang="en-US"/>
              <a:t>Click to add bullet listing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9AAF848-4355-06BB-2EC9-A8B58961E579}"/>
              </a:ext>
            </a:extLst>
          </p:cNvPr>
          <p:cNvSpPr/>
          <p:nvPr/>
        </p:nvSpPr>
        <p:spPr>
          <a:xfrm>
            <a:off x="773116" y="6067254"/>
            <a:ext cx="2952003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Slide Number Placeholder 29">
            <a:extLst>
              <a:ext uri="{FF2B5EF4-FFF2-40B4-BE49-F238E27FC236}">
                <a16:creationId xmlns:a16="http://schemas.microsoft.com/office/drawing/2014/main" id="{F1A716FD-3C8B-6DF9-8C80-AEA737182574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0BD9E6-A109-4E3D-B696-60C0E795BF31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830126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73FC-40B6-3750-11A4-881DDC5856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92C07-64AF-FAD4-F36A-C782AE1C9E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04CEF-1947-31B6-7423-1F611ACCB2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F435E-95C6-44D6-8037-DC1DFD3D784F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EF451-8A62-5CF3-8A64-85449827DB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F136-0C58-C91D-C31E-F5C8B14313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0F43BA-60E5-411D-8D4F-2403E67B7F4D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79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1FDE-D0CD-1A7F-1D2C-AB1748EA4D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5BAF1-AC10-3057-F11F-E3871891E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9FCF7-CF2F-7DC3-605F-FA92DD32E7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E8456-39DC-46CA-9E93-11E81B103C24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CC21-AB18-BD3A-28DB-D6A31F4145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C57A-1B25-9732-7F7B-2E2A6E20DE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A73951-D487-41C8-9A8B-63DED3485424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96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33B-2397-E60B-2E2F-1381009B1F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ED2C-484C-8A17-2C46-B51217B2A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F9120-2643-9F7D-FBF3-A0D09C23A9D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7929-D0F7-58A2-F11C-33B139C89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D4C31-8DC8-4695-95FD-34179FB71A79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857E9-8C21-E89C-6C10-7BEEF10BD1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6705-BBC3-4C54-D9F4-9FF23619F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3327C-ED68-4F82-9CF9-FB966DF86A9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67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9AE7-CFA3-7F3D-A840-8E063AD7BC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B54A-EA55-9AFE-B2BA-C252C0DBC8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9B9F-9567-EDF1-2838-219A042BE7E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F3C60-EE1B-48A6-D0FF-CDD4FC500A2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5E8CE-F172-6D8A-C982-A0E79AFEF0A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62581-3547-6C42-7D12-C8BB04EE5E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75EF73-AB62-4E23-BC20-154EA48403CA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5AFF4-CFE7-D521-4919-944A356C17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D8594-0C86-5FEA-C03A-40F6EBAD09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3461E-4A25-48CB-9C69-5662C390D50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16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BD5-ACE0-D535-53F6-98F3401EE4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9A5F1-7205-108E-7604-5C59ABD881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E05165-0D94-4936-87C6-0A1DC368A77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7154C-0D54-22F1-50E1-273EF640D2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A4A95-BAE6-C543-FAE9-91B4ACFC0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A7E89-DEDE-4CE6-90D7-5B03453FFC3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858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2737C-92F2-B7B8-0C58-1E9A820ADC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558A5-1FEF-4999-BAA4-9F3464CAF2E4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3F1A2-F4AC-078F-379F-3CF30749D3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B6D8A-741C-3854-C719-AFFDCDB5A1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C8D6D5-F11A-43FC-B906-33E2326ACBB4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32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E464-E2B1-F235-B3F7-A70A5DF8B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3FE1-59D9-4C18-075C-6E01C4870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F65B7-E11A-F37A-9134-0291009631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ED95-8BA4-31CA-0A92-4BD7D2F7FB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824AB6-D4F2-451E-93A9-14745338A64A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9527-106D-8FE2-9CE8-0DE4CF14A3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7A86F-A946-59F4-DC64-3CEF409F6D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5F338-D4EE-4C5E-9489-67586F227D1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995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95A9-ED6A-15C7-4F21-78C2D0411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7D25D-927F-60D0-BCC9-AC585A8540A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7775-7497-D2AB-94CA-ED180CFD7B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5C92F-F053-FE79-5587-0D6C0D2A42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7F0DC-4C09-4F22-87C7-CD8CAA2DAE80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1BC1-52BA-5ABE-96AF-A10F571622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FC31B-2B77-1FAC-725B-B11335CC3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64C2A-29F3-4A66-A548-AFA4C3849242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138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957FC-BB6B-4C63-76E7-82EDA6928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095C-DE4F-C469-E536-3EF561DD9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CEE9-B23A-1FC0-E199-91742BDC42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36A81D1-A820-472C-B26B-1F1FCD8BA53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5253-9A46-6E12-FDA9-986C06CAD6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BB8-C8F9-1BFE-0E00-7B17F876CF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74CE04-5CCF-4F3A-AE1B-6C972F62D32F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ise.articulate.com/share/Q0GGTi9YVZIprQDnYPQB4S11dNYPaGzY#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ise.articulate.com/share/ljV4vmlqFxOS3S_FUuselmq4Qk-wlciE#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afe.govt.nz/topic-and-industry/forestr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C54064-F649-EF75-41B7-EC715A2C72F6}"/>
              </a:ext>
            </a:extLst>
          </p:cNvPr>
          <p:cNvSpPr txBox="1"/>
          <p:nvPr/>
        </p:nvSpPr>
        <p:spPr>
          <a:xfrm>
            <a:off x="559387" y="766657"/>
            <a:ext cx="10028583" cy="2274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Safe practice for forestry </a:t>
            </a:r>
            <a:b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</a:br>
            <a: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and harvesting operations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i="0" u="none" strike="noStrike" kern="1200" cap="none" spc="0" baseline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Part one: About the ACOP 2025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C3F3-9AC2-5629-FA75-85A487EE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108" y="5484161"/>
            <a:ext cx="999000" cy="99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618E2-D5DE-8E4F-B49A-BA0C82C3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98832" y="5781360"/>
            <a:ext cx="3211043" cy="612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76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0284-1087-6C25-0B32-34274A7B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5" y="538865"/>
            <a:ext cx="10515600" cy="1325559"/>
          </a:xfrm>
        </p:spPr>
        <p:txBody>
          <a:bodyPr wrap="square" anchor="ctr"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Updated guidance for forestry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9B70-65CC-1438-D917-BBA99285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55" y="1864424"/>
            <a:ext cx="8055864" cy="4461668"/>
          </a:xfrm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WorkSafe has new guidance for forestry businesses and workers: the </a:t>
            </a:r>
            <a:r>
              <a:rPr lang="en-US" sz="1800" b="1" dirty="0">
                <a:latin typeface="Century Gothic" panose="020B0502020202020204" pitchFamily="34" charset="0"/>
              </a:rPr>
              <a:t>Approved Code of Practice for Forestry and Harvesting Operations </a:t>
            </a:r>
            <a:r>
              <a:rPr lang="en-US" sz="1800" dirty="0">
                <a:latin typeface="Century Gothic" panose="020B0502020202020204" pitchFamily="34" charset="0"/>
              </a:rPr>
              <a:t>(ACOP) and the </a:t>
            </a:r>
            <a:r>
              <a:rPr lang="en-US" sz="1800" b="1" dirty="0">
                <a:latin typeface="Century Gothic" panose="020B0502020202020204" pitchFamily="34" charset="0"/>
              </a:rPr>
              <a:t>Good Practice Guidelines for Managing a Safe and Healthy Small Forest Harvest</a:t>
            </a:r>
            <a:r>
              <a:rPr lang="en-US" sz="1800" dirty="0">
                <a:latin typeface="Century Gothic" panose="020B0502020202020204" pitchFamily="34" charset="0"/>
              </a:rPr>
              <a:t> (GPG).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 guidance is now easier to read, with words that WorkSafe and industry have agreed on.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It sets out how forestry and harvesting operations can be done safely.  Businesses and workers can follow it to keep people safe.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It combines legal requirements, technical information and good practice examples of everyday forestry work.  New sections have been added. 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It’s been updated to match the Health and Safety at Work Act 2015 (HSWA). 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green background with black text&#10;&#10;AI-generated content may be incorrect.">
            <a:extLst>
              <a:ext uri="{FF2B5EF4-FFF2-40B4-BE49-F238E27FC236}">
                <a16:creationId xmlns:a16="http://schemas.microsoft.com/office/drawing/2014/main" id="{A934FA1A-872C-E739-7913-5B988432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506" y="1626680"/>
            <a:ext cx="2447626" cy="4351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5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07C6A70F-795B-1EA1-ED3A-2F4FA2FB5598}"/>
              </a:ext>
            </a:extLst>
          </p:cNvPr>
          <p:cNvSpPr txBox="1"/>
          <p:nvPr/>
        </p:nvSpPr>
        <p:spPr>
          <a:xfrm>
            <a:off x="1219736" y="3735058"/>
            <a:ext cx="343901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Old ACOPs will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no longer have legal status</a:t>
            </a:r>
          </a:p>
        </p:txBody>
      </p:sp>
      <p:pic>
        <p:nvPicPr>
          <p:cNvPr id="5" name="Picture 7" descr="A green cover with black text&#10;&#10;AI-generated content may be incorrect.">
            <a:extLst>
              <a:ext uri="{FF2B5EF4-FFF2-40B4-BE49-F238E27FC236}">
                <a16:creationId xmlns:a16="http://schemas.microsoft.com/office/drawing/2014/main" id="{D58ECE6A-7A5C-8B4F-ECFF-5E6741FFF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716" y="998570"/>
            <a:ext cx="3089364" cy="43662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A6A8D6C0-DAEA-0DAD-2FAF-BC763A6FB238}"/>
              </a:ext>
            </a:extLst>
          </p:cNvPr>
          <p:cNvSpPr txBox="1"/>
          <p:nvPr/>
        </p:nvSpPr>
        <p:spPr>
          <a:xfrm>
            <a:off x="3150964" y="4535180"/>
            <a:ext cx="292392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Technical bulletins </a:t>
            </a:r>
            <a:b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</a:b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have been </a:t>
            </a:r>
            <a:b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</a:b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incorporated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7" name="Straight Arrow Connector 12">
            <a:extLst>
              <a:ext uri="{FF2B5EF4-FFF2-40B4-BE49-F238E27FC236}">
                <a16:creationId xmlns:a16="http://schemas.microsoft.com/office/drawing/2014/main" id="{C42999C6-DD43-0442-2202-5713FE7985C5}"/>
              </a:ext>
            </a:extLst>
          </p:cNvPr>
          <p:cNvCxnSpPr/>
          <p:nvPr/>
        </p:nvCxnSpPr>
        <p:spPr>
          <a:xfrm>
            <a:off x="4452942" y="4859783"/>
            <a:ext cx="1458769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F9381DA4-F800-87B8-1CC4-4CE6DF5FA2EE}"/>
              </a:ext>
            </a:extLst>
          </p:cNvPr>
          <p:cNvSpPr txBox="1"/>
          <p:nvPr/>
        </p:nvSpPr>
        <p:spPr>
          <a:xfrm>
            <a:off x="1169764" y="2257214"/>
            <a:ext cx="2879814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Forest Operations 2012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Roles and Responsibilities of Principals and Contractors 2014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– revoked and remove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6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9" name="Picture 18" descr="A group of trees in a forest&#10;&#10;AI-generated content may be incorrect.">
            <a:extLst>
              <a:ext uri="{FF2B5EF4-FFF2-40B4-BE49-F238E27FC236}">
                <a16:creationId xmlns:a16="http://schemas.microsoft.com/office/drawing/2014/main" id="{22DA7807-60A7-6547-E784-5C7A1EF45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425" y="998570"/>
            <a:ext cx="3089364" cy="43714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6887F4C-F0E4-E4C5-F27A-22EB5B70CC9D}"/>
              </a:ext>
            </a:extLst>
          </p:cNvPr>
          <p:cNvSpPr/>
          <p:nvPr/>
        </p:nvSpPr>
        <p:spPr>
          <a:xfrm>
            <a:off x="739427" y="1334673"/>
            <a:ext cx="318630" cy="3185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24F51D0-22A7-2137-7F3F-3D9AFD1E7475}"/>
              </a:ext>
            </a:extLst>
          </p:cNvPr>
          <p:cNvSpPr/>
          <p:nvPr/>
        </p:nvSpPr>
        <p:spPr>
          <a:xfrm>
            <a:off x="739426" y="2258598"/>
            <a:ext cx="318630" cy="3280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3EFF795D-2625-3099-4280-A44B13DD5554}"/>
              </a:ext>
            </a:extLst>
          </p:cNvPr>
          <p:cNvSpPr/>
          <p:nvPr/>
        </p:nvSpPr>
        <p:spPr>
          <a:xfrm>
            <a:off x="739426" y="3896898"/>
            <a:ext cx="318630" cy="3280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6661F75-678C-7C14-30AC-A356D0900BFE}"/>
              </a:ext>
            </a:extLst>
          </p:cNvPr>
          <p:cNvSpPr txBox="1"/>
          <p:nvPr/>
        </p:nvSpPr>
        <p:spPr>
          <a:xfrm>
            <a:off x="1172111" y="1201408"/>
            <a:ext cx="343901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Century Gothic"/>
              </a:rPr>
              <a:t>The updated ACOP came into effect on </a:t>
            </a:r>
            <a:r>
              <a:rPr lang="en-US" sz="1600" b="1" dirty="0">
                <a:solidFill>
                  <a:srgbClr val="000000"/>
                </a:solidFill>
                <a:latin typeface="Century Gothic"/>
              </a:rPr>
              <a:t>25 August 2025</a:t>
            </a:r>
            <a:endParaRPr lang="en-US" sz="16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screenshot of a web pag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F57FE0F2-779F-9E31-C0CA-FD9315C7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95" y="2586032"/>
            <a:ext cx="4477176" cy="3154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EAA7BF-140B-2B61-22FF-9D40EDEAD1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85906" y="774195"/>
            <a:ext cx="1187659" cy="11876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 descr="A screenshot of a computer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E26BD169-1620-EDBA-68E7-AA81E2F5B7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526" t="8907" r="2003"/>
          <a:stretch>
            <a:fillRect/>
          </a:stretch>
        </p:blipFill>
        <p:spPr>
          <a:xfrm>
            <a:off x="7104915" y="2509616"/>
            <a:ext cx="4392475" cy="3445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 descr="A screenshot of a scree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61E1C750-DEC6-5114-D6C6-E36B95F15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1782" y="2085746"/>
            <a:ext cx="1805565" cy="35739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C954FAC0-9AA3-EEE3-A57C-DF2CD47D948D}"/>
              </a:ext>
            </a:extLst>
          </p:cNvPr>
          <p:cNvSpPr txBox="1"/>
          <p:nvPr/>
        </p:nvSpPr>
        <p:spPr>
          <a:xfrm>
            <a:off x="973269" y="777416"/>
            <a:ext cx="874699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WorkSafe has made online learning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</a:rPr>
              <a:t> modules to </a:t>
            </a:r>
            <a:r>
              <a:rPr lang="en-US" sz="2400" dirty="0">
                <a:solidFill>
                  <a:srgbClr val="000000"/>
                </a:solidFill>
                <a:latin typeface="Century Gothic"/>
              </a:rPr>
              <a:t>help businesses and workers understand the guidance.</a:t>
            </a: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entury Gothic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BE3485-3BCD-28DA-6E0D-CC3529122E58}"/>
              </a:ext>
            </a:extLst>
          </p:cNvPr>
          <p:cNvCxnSpPr/>
          <p:nvPr/>
        </p:nvCxnSpPr>
        <p:spPr>
          <a:xfrm flipV="1">
            <a:off x="9747467" y="1259517"/>
            <a:ext cx="497387" cy="523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C4A612-86FA-37CD-4F76-EA56BD5C675B}"/>
              </a:ext>
            </a:extLst>
          </p:cNvPr>
          <p:cNvSpPr txBox="1"/>
          <p:nvPr/>
        </p:nvSpPr>
        <p:spPr>
          <a:xfrm>
            <a:off x="9128081" y="1826190"/>
            <a:ext cx="118305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You can find them on our website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2FB0F-9052-63C0-D84C-7CD1223DBD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8523" y="530035"/>
            <a:ext cx="10759546" cy="1951786"/>
          </a:xfrm>
        </p:spPr>
        <p:txBody>
          <a:bodyPr lIns="0" tIns="0" rIns="0" bIns="0" anchor="ctr"/>
          <a:lstStyle/>
          <a:p>
            <a:pPr marL="0" indent="0" algn="ctr">
              <a:buNone/>
            </a:pPr>
            <a:r>
              <a:rPr lang="en-NZ" sz="3200" dirty="0">
                <a:latin typeface="Century Gothic"/>
                <a:cs typeface="Calibri"/>
              </a:rPr>
              <a:t>The updated guidance helps improve health and safety for everyone.</a:t>
            </a:r>
          </a:p>
        </p:txBody>
      </p:sp>
      <p:pic>
        <p:nvPicPr>
          <p:cNvPr id="3" name="Content Placeholder 7" descr="A yellow circles with black text&#10;&#10;AI-generated content may be incorrect.">
            <a:extLst>
              <a:ext uri="{FF2B5EF4-FFF2-40B4-BE49-F238E27FC236}">
                <a16:creationId xmlns:a16="http://schemas.microsoft.com/office/drawing/2014/main" id="{646041EC-07D3-1E0A-55A6-E8725980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" y="2117512"/>
            <a:ext cx="12015984" cy="37249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cutting a tree&#10;&#10;AI-generated content may be incorrect.">
            <a:extLst>
              <a:ext uri="{FF2B5EF4-FFF2-40B4-BE49-F238E27FC236}">
                <a16:creationId xmlns:a16="http://schemas.microsoft.com/office/drawing/2014/main" id="{68E628E3-6EC5-7356-4BCC-22F8CEDA7F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687" r="14687"/>
          <a:stretch/>
        </p:blipFill>
        <p:spPr>
          <a:xfrm>
            <a:off x="5913869" y="1266016"/>
            <a:ext cx="5963433" cy="43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288E5-1097-4DA9-AA78-627D4FFF1F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0660" y="1451975"/>
            <a:ext cx="4381089" cy="3811584"/>
          </a:xfrm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guidance uses </a:t>
            </a:r>
            <a:r>
              <a:rPr lang="en-US" sz="2400" b="1" dirty="0">
                <a:latin typeface="Century Gothic" panose="020B0502020202020204" pitchFamily="34" charset="0"/>
              </a:rPr>
              <a:t>‘must’ </a:t>
            </a:r>
            <a:r>
              <a:rPr lang="en-US" sz="2400" dirty="0">
                <a:latin typeface="Century Gothic" panose="020B0502020202020204" pitchFamily="34" charset="0"/>
              </a:rPr>
              <a:t>to refer to things that are </a:t>
            </a:r>
            <a:r>
              <a:rPr lang="en-US" sz="2400" b="1" dirty="0">
                <a:latin typeface="Century Gothic" panose="020B0502020202020204" pitchFamily="34" charset="0"/>
              </a:rPr>
              <a:t>legal requirements</a:t>
            </a:r>
            <a:r>
              <a:rPr lang="en-US" sz="2400" dirty="0">
                <a:latin typeface="Century Gothic" panose="020B0502020202020204" pitchFamily="34" charset="0"/>
              </a:rPr>
              <a:t> under health and safety law.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Where ‘must’ isn’t used, it’s a recommended action, because it’s good practice.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This helps businesses and workers better understand what’s needed, and how to keep people safe.</a:t>
            </a:r>
          </a:p>
        </p:txBody>
      </p:sp>
    </p:spTree>
    <p:extLst>
      <p:ext uri="{BB962C8B-B14F-4D97-AF65-F5344CB8AC3E}">
        <p14:creationId xmlns:p14="http://schemas.microsoft.com/office/powerpoint/2010/main" val="23328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ABCB8E-4C32-0314-A665-0E93156F50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2960863" cy="53758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>
                <a:latin typeface="Century Gothic"/>
              </a:rPr>
              <a:t>What's been added to the ACOP? </a:t>
            </a:r>
            <a:endParaRPr lang="en-NZ" sz="2200" b="1">
              <a:latin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06D4-6BF1-030B-7A63-E49C8ECFF8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3554" y="1718320"/>
            <a:ext cx="3044727" cy="2131502"/>
          </a:xfrm>
        </p:spPr>
        <p:txBody>
          <a:bodyPr lIns="0" tIns="0" rIns="0" bIns="0">
            <a:normAutofit/>
          </a:bodyPr>
          <a:lstStyle/>
          <a:p>
            <a:pPr>
              <a:buFont typeface="Franklin Gothic Book,Sans-Serif"/>
              <a:buChar char="–"/>
            </a:pPr>
            <a:r>
              <a:rPr lang="en-US" sz="1800" dirty="0">
                <a:latin typeface="Century Gothic"/>
              </a:rPr>
              <a:t>New examples of everyday forestry work </a:t>
            </a:r>
          </a:p>
          <a:p>
            <a:pPr>
              <a:buFont typeface="Franklin Gothic Book,Sans-Serif"/>
              <a:buChar char="–"/>
            </a:pPr>
            <a:r>
              <a:rPr lang="en-US" sz="1800" dirty="0">
                <a:latin typeface="Century Gothic"/>
              </a:rPr>
              <a:t>Updated technical health and safety information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C271B16-2E19-B086-9149-13846F1852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475" y="3522654"/>
            <a:ext cx="3044727" cy="3903024"/>
          </a:xfrm>
        </p:spPr>
        <p:txBody>
          <a:bodyPr lIns="0" tIns="90004"/>
          <a:lstStyle/>
          <a:p>
            <a:pPr marL="0" indent="0">
              <a:buNone/>
            </a:pPr>
            <a:r>
              <a:rPr lang="en-US" sz="1800" dirty="0">
                <a:latin typeface="Century Gothic"/>
              </a:rPr>
              <a:t>There are new sections on:</a:t>
            </a:r>
            <a:endParaRPr lang="en-US" dirty="0"/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/>
              </a:rPr>
              <a:t>work-related health </a:t>
            </a:r>
            <a:endParaRPr lang="en-US" dirty="0"/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/>
              </a:rPr>
              <a:t>establishment and silviculture</a:t>
            </a:r>
          </a:p>
          <a:p>
            <a:pPr lvl="0">
              <a:buFont typeface="Franklin Gothic Book" pitchFamily="34"/>
              <a:buChar char="–"/>
            </a:pPr>
            <a:r>
              <a:rPr lang="en-US" sz="1800" dirty="0">
                <a:latin typeface="Century Gothic"/>
              </a:rPr>
              <a:t>winch assisted harvesting.</a:t>
            </a:r>
          </a:p>
          <a:p>
            <a:pPr>
              <a:buFont typeface="Franklin Gothic Book" pitchFamily="34"/>
              <a:buChar char="–"/>
            </a:pPr>
            <a:endParaRPr lang="en-US" sz="1800" dirty="0">
              <a:latin typeface="Century Gothic"/>
            </a:endParaRPr>
          </a:p>
          <a:p>
            <a:pPr>
              <a:buFont typeface="Franklin Gothic Book" pitchFamily="34"/>
              <a:buChar char="–"/>
            </a:pPr>
            <a:endParaRPr lang="en-NZ" sz="1600" dirty="0">
              <a:latin typeface="Century Gothic" pitchFamily="34"/>
            </a:endParaRPr>
          </a:p>
        </p:txBody>
      </p:sp>
      <p:pic>
        <p:nvPicPr>
          <p:cNvPr id="5" name="Picture Placeholder 7" descr="A group of trees on a hill&#10;&#10;AI-generated content may be incorrect.">
            <a:extLst>
              <a:ext uri="{FF2B5EF4-FFF2-40B4-BE49-F238E27FC236}">
                <a16:creationId xmlns:a16="http://schemas.microsoft.com/office/drawing/2014/main" id="{BDB3D40A-2256-F3B8-AC35-2A6C62E8554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6605" b="16605"/>
          <a:stretch>
            <a:fillRect/>
          </a:stretch>
        </p:blipFill>
        <p:spPr>
          <a:xfrm>
            <a:off x="4488871" y="0"/>
            <a:ext cx="7701780" cy="6858000"/>
          </a:xfrm>
          <a:solidFill>
            <a:srgbClr val="BFBFBF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6A67B9-D358-4876-47AC-4D6348A8C5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463" y="617073"/>
            <a:ext cx="3103738" cy="728084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latin typeface="Century Gothic"/>
              </a:rPr>
              <a:t>What's been removed from the ACOP?  </a:t>
            </a:r>
            <a:endParaRPr lang="en-NZ" sz="2200" b="1" dirty="0">
              <a:latin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C924C-8E9B-64C0-CB4D-D03872AD03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154649"/>
            <a:ext cx="2961220" cy="638818"/>
          </a:xfrm>
        </p:spPr>
        <p:txBody>
          <a:bodyPr lIns="0" tIns="0" rIns="0" bIns="0"/>
          <a:lstStyle/>
          <a:p>
            <a:pPr marL="0" lvl="0" indent="0">
              <a:lnSpc>
                <a:spcPct val="120000"/>
              </a:lnSpc>
              <a:buNone/>
            </a:pPr>
            <a:br>
              <a:rPr lang="en-US" sz="1800">
                <a:latin typeface="Century Gothic" pitchFamily="34"/>
              </a:rPr>
            </a:br>
            <a:r>
              <a:rPr lang="en-US" sz="1800">
                <a:latin typeface="Century Gothic" pitchFamily="34"/>
              </a:rPr>
              <a:t>There are </a:t>
            </a:r>
            <a:r>
              <a:rPr lang="en-US" sz="1800" b="1">
                <a:latin typeface="Century Gothic" pitchFamily="34"/>
              </a:rPr>
              <a:t>no </a:t>
            </a:r>
            <a:r>
              <a:rPr lang="en-US" sz="1800">
                <a:latin typeface="Century Gothic" pitchFamily="34"/>
              </a:rPr>
              <a:t>sections on: </a:t>
            </a:r>
            <a:endParaRPr lang="en-NZ" sz="1800">
              <a:latin typeface="Century Gothic" pitchFamily="34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EFDE5E6-6139-E687-5EDC-1C71ED6654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1885355"/>
            <a:ext cx="3293915" cy="3810460"/>
          </a:xfrm>
        </p:spPr>
        <p:txBody>
          <a:bodyPr lIns="0" tIns="90004"/>
          <a:lstStyle/>
          <a:p>
            <a:pPr>
              <a:buFont typeface="Franklin Gothic Book" pitchFamily="34"/>
              <a:buChar char="–"/>
            </a:pPr>
            <a:r>
              <a:rPr lang="en-US" sz="1800" dirty="0">
                <a:latin typeface="Century Gothic"/>
              </a:rPr>
              <a:t>controlled fires burn-offs (considered best managed by Fire and Emergency New Zealand) </a:t>
            </a:r>
          </a:p>
          <a:p>
            <a:pPr marL="0" lvl="0" indent="0">
              <a:buNone/>
            </a:pPr>
            <a:r>
              <a:rPr lang="en-US" sz="1800" i="1" dirty="0">
                <a:latin typeface="Century Gothic"/>
              </a:rPr>
              <a:t>and </a:t>
            </a:r>
            <a:endParaRPr lang="en-NZ" sz="1800" i="1" dirty="0">
              <a:latin typeface="Century Gothic"/>
            </a:endParaRPr>
          </a:p>
          <a:p>
            <a:pPr lvl="0">
              <a:buFont typeface="Franklin Gothic Book" pitchFamily="34"/>
              <a:buChar char="–"/>
            </a:pPr>
            <a:r>
              <a:rPr lang="en-NZ" sz="1800" dirty="0">
                <a:latin typeface="Century Gothic"/>
              </a:rPr>
              <a:t>helicopter  logging.</a:t>
            </a:r>
          </a:p>
          <a:p>
            <a:pPr marL="0" lvl="0" indent="0">
              <a:buNone/>
            </a:pPr>
            <a:endParaRPr lang="en-NZ" sz="2000" dirty="0">
              <a:latin typeface="Century Gothic" pitchFamily="34"/>
            </a:endParaRPr>
          </a:p>
        </p:txBody>
      </p:sp>
      <p:pic>
        <p:nvPicPr>
          <p:cNvPr id="5" name="Picture Placeholder 8" descr="A yellow truck with red and white stripes&#10;&#10;AI-generated content may be incorrect.">
            <a:extLst>
              <a:ext uri="{FF2B5EF4-FFF2-40B4-BE49-F238E27FC236}">
                <a16:creationId xmlns:a16="http://schemas.microsoft.com/office/drawing/2014/main" id="{4FD5DB33-781A-4FCC-C118-A3CCA6B6854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2597" r="12597"/>
          <a:stretch>
            <a:fillRect/>
          </a:stretch>
        </p:blipFill>
        <p:spPr>
          <a:xfrm>
            <a:off x="4490225" y="0"/>
            <a:ext cx="7701780" cy="6858000"/>
          </a:xfrm>
          <a:solidFill>
            <a:srgbClr val="BFBFBF"/>
          </a:solidFill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C1F6CA8-CC01-EAC6-CF5D-72591CC13D5B}"/>
              </a:ext>
            </a:extLst>
          </p:cNvPr>
          <p:cNvSpPr txBox="1"/>
          <p:nvPr/>
        </p:nvSpPr>
        <p:spPr>
          <a:xfrm>
            <a:off x="5894295" y="6211665"/>
            <a:ext cx="614081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https://commons.wikimedia.org/w/index.php?curid=128322817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136B-03BD-5A6B-E6C2-CDB8ACFE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945374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We want everyone to come home from work healthy and safe. 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F14-F47B-0541-7BA2-C642CC222AF6}"/>
              </a:ext>
            </a:extLst>
          </p:cNvPr>
          <p:cNvSpPr txBox="1"/>
          <p:nvPr/>
        </p:nvSpPr>
        <p:spPr>
          <a:xfrm>
            <a:off x="1115569" y="4739014"/>
            <a:ext cx="108082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Check out the Forestry ACOP learning modules for more information: </a:t>
            </a:r>
            <a:r>
              <a:rPr lang="en-US" dirty="0">
                <a:latin typeface="Century Gothic" panose="020B0502020202020204" pitchFamily="34" charset="0"/>
                <a:ea typeface="+mn-lt"/>
                <a:cs typeface="+mn-lt"/>
                <a:hlinkClick r:id="rId3"/>
              </a:rPr>
              <a:t>Forestry | WorkSafe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9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nail xmlns="e8ce04af-6bf1-4460-a950-61b1541cc0c1" xsi:nil="true"/>
    <lcf76f155ced4ddcb4097134ff3c332f xmlns="e8ce04af-6bf1-4460-a950-61b1541cc0c1">
      <Terms xmlns="http://schemas.microsoft.com/office/infopath/2007/PartnerControls"/>
    </lcf76f155ced4ddcb4097134ff3c332f>
    <TaxCatchAll xmlns="e5581ef7-4608-4028-92fb-0b7b15a4fe7f" xsi:nil="true"/>
    <Choice xmlns="e8ce04af-6bf1-4460-a950-61b1541cc0c1" xsi:nil="true"/>
    <_dlc_DocId xmlns="e5581ef7-4608-4028-92fb-0b7b15a4fe7f">WORK-177073370-266875</_dlc_DocId>
    <_dlc_DocIdUrl xmlns="e5581ef7-4608-4028-92fb-0b7b15a4fe7f">
      <Url>https://worksafenz.sharepoint.com/sites/team_communications_and_channels/_layouts/15/DocIdRedir.aspx?ID=WORK-177073370-266875</Url>
      <Description>WORK-177073370-266875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E1B1884EA4CBE83CA2A16759DCE" ma:contentTypeVersion="23" ma:contentTypeDescription="Create a new document." ma:contentTypeScope="" ma:versionID="6d1d71c444198dbd3b7aed8a6958b716">
  <xsd:schema xmlns:xsd="http://www.w3.org/2001/XMLSchema" xmlns:xs="http://www.w3.org/2001/XMLSchema" xmlns:p="http://schemas.microsoft.com/office/2006/metadata/properties" xmlns:ns2="e5581ef7-4608-4028-92fb-0b7b15a4fe7f" xmlns:ns3="e8ce04af-6bf1-4460-a950-61b1541cc0c1" targetNamespace="http://schemas.microsoft.com/office/2006/metadata/properties" ma:root="true" ma:fieldsID="9126d7c4944a7df6e0a6b32b128893c4" ns2:_="" ns3:_="">
    <xsd:import namespace="e5581ef7-4608-4028-92fb-0b7b15a4fe7f"/>
    <xsd:import namespace="e8ce04af-6bf1-4460-a950-61b1541cc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Thumnail" minOccurs="0"/>
                <xsd:element ref="ns3:MediaServiceSearchProperties" minOccurs="0"/>
                <xsd:element ref="ns3:Choic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1ef7-4608-4028-92fb-0b7b15a4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c0654c-05db-43d2-83f2-43217d7961e8}" ma:internalName="TaxCatchAll" ma:showField="CatchAllData" ma:web="e5581ef7-4608-4028-92fb-0b7b15a4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4af-6bf1-4460-a950-61b1541cc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nail" ma:index="28" nillable="true" ma:displayName="Thumbnail" ma:format="Thumbnail" ma:internalName="Thumnail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hoice" ma:index="30" nillable="true" ma:displayName="Choice" ma:format="Dropdown" ma:indexed="true" ma:internalName="Choic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4E73B2-4EB5-4F52-A6DA-47ECF5F147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41254D-6102-4B95-B926-D6C60DC66FFA}">
  <ds:schemaRefs>
    <ds:schemaRef ds:uri="http://schemas.openxmlformats.org/package/2006/metadata/core-properties"/>
    <ds:schemaRef ds:uri="http://purl.org/dc/dcmitype/"/>
    <ds:schemaRef ds:uri="http://www.w3.org/XML/1998/namespace"/>
    <ds:schemaRef ds:uri="e8ce04af-6bf1-4460-a950-61b1541cc0c1"/>
    <ds:schemaRef ds:uri="http://purl.org/dc/terms/"/>
    <ds:schemaRef ds:uri="http://schemas.microsoft.com/office/2006/documentManagement/types"/>
    <ds:schemaRef ds:uri="e5581ef7-4608-4028-92fb-0b7b15a4fe7f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528E21-0B4C-4CD3-9B52-BEA0E1337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81ef7-4608-4028-92fb-0b7b15a4fe7f"/>
    <ds:schemaRef ds:uri="e8ce04af-6bf1-4460-a950-61b1541cc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D44C06-2931-4461-BFA9-9972D690001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391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Meiryo</vt:lpstr>
      <vt:lpstr>Aptos</vt:lpstr>
      <vt:lpstr>Aptos Display</vt:lpstr>
      <vt:lpstr>Arial</vt:lpstr>
      <vt:lpstr>Calibri</vt:lpstr>
      <vt:lpstr>Century Gothic</vt:lpstr>
      <vt:lpstr>Franklin Gothic Book</vt:lpstr>
      <vt:lpstr>Franklin Gothic Book,Sans-Serif</vt:lpstr>
      <vt:lpstr>Office Theme</vt:lpstr>
      <vt:lpstr>Office Theme</vt:lpstr>
      <vt:lpstr>PowerPoint Presentation</vt:lpstr>
      <vt:lpstr>Updated guidance for forestry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want everyone to come home from work healthy and safe.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Raewyn Baldwin</dc:creator>
  <cp:lastModifiedBy>Charlotte Rae</cp:lastModifiedBy>
  <cp:revision>2</cp:revision>
  <dcterms:created xsi:type="dcterms:W3CDTF">2025-09-22T22:53:05Z</dcterms:created>
  <dcterms:modified xsi:type="dcterms:W3CDTF">2025-11-06T00:44:30Z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0x010100BF3B8E1B1884EA4CBE83CA2A16759DCE</vt:lpwstr>
  </property>
  <property fmtid="{D5CDD505-2E9C-101B-9397-08002B2CF9AE}" pid="3" name="_dlc_DocIdItemGuid">
    <vt:lpwstr>de31bbae-fce0-4278-b478-3a0e2ec9bc91</vt:lpwstr>
  </property>
  <property fmtid="{D5CDD505-2E9C-101B-9397-08002B2CF9AE}" pid="4" name="MediaServiceImageTags">
    <vt:lpwstr/>
  </property>
</Properties>
</file>