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20"/>
  </p:notesMasterIdLst>
  <p:handoutMasterIdLst>
    <p:handoutMasterId r:id="rId21"/>
  </p:handoutMasterIdLst>
  <p:sldIdLst>
    <p:sldId id="296" r:id="rId6"/>
    <p:sldId id="330" r:id="rId7"/>
    <p:sldId id="351" r:id="rId8"/>
    <p:sldId id="349" r:id="rId9"/>
    <p:sldId id="341" r:id="rId10"/>
    <p:sldId id="342" r:id="rId11"/>
    <p:sldId id="339" r:id="rId12"/>
    <p:sldId id="343" r:id="rId13"/>
    <p:sldId id="344" r:id="rId14"/>
    <p:sldId id="345" r:id="rId15"/>
    <p:sldId id="346" r:id="rId16"/>
    <p:sldId id="347" r:id="rId17"/>
    <p:sldId id="348" r:id="rId18"/>
    <p:sldId id="26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987A"/>
    <a:srgbClr val="75CBC6"/>
    <a:srgbClr val="76A3BB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la Ellicock" userId="S::karla.ellicock@worksafe.govt.nz::bd4ce693-325d-4bec-9955-5dee33179006" providerId="AD" clId="Web-{E844FB93-367E-1F72-7912-DD5BA032DAA1}"/>
    <pc:docChg chg="delSld modSld">
      <pc:chgData name="Karla Ellicock" userId="S::karla.ellicock@worksafe.govt.nz::bd4ce693-325d-4bec-9955-5dee33179006" providerId="AD" clId="Web-{E844FB93-367E-1F72-7912-DD5BA032DAA1}" dt="2025-08-26T02:55:58.212" v="21"/>
      <pc:docMkLst>
        <pc:docMk/>
      </pc:docMkLst>
      <pc:sldChg chg="del">
        <pc:chgData name="Karla Ellicock" userId="S::karla.ellicock@worksafe.govt.nz::bd4ce693-325d-4bec-9955-5dee33179006" providerId="AD" clId="Web-{E844FB93-367E-1F72-7912-DD5BA032DAA1}" dt="2025-08-26T02:55:49.945" v="20"/>
        <pc:sldMkLst>
          <pc:docMk/>
          <pc:sldMk cId="3461834246" sldId="350"/>
        </pc:sldMkLst>
      </pc:sldChg>
      <pc:sldChg chg="delSp modSp">
        <pc:chgData name="Karla Ellicock" userId="S::karla.ellicock@worksafe.govt.nz::bd4ce693-325d-4bec-9955-5dee33179006" providerId="AD" clId="Web-{E844FB93-367E-1F72-7912-DD5BA032DAA1}" dt="2025-08-26T02:55:58.212" v="21"/>
        <pc:sldMkLst>
          <pc:docMk/>
          <pc:sldMk cId="2044924102" sldId="351"/>
        </pc:sldMkLst>
      </pc:sldChg>
    </pc:docChg>
  </pc:docChgLst>
  <pc:docChgLst>
    <pc:chgData name="CK Kiriakidis" userId="S::christina.kiriakidis@worksafe.govt.nz::ee2020b3-2c2d-46cd-803d-4574d223499c" providerId="AD" clId="Web-{A2EF3E76-F47D-3B13-DFE4-C1AFF48BAA2B}"/>
    <pc:docChg chg="modSld">
      <pc:chgData name="CK Kiriakidis" userId="S::christina.kiriakidis@worksafe.govt.nz::ee2020b3-2c2d-46cd-803d-4574d223499c" providerId="AD" clId="Web-{A2EF3E76-F47D-3B13-DFE4-C1AFF48BAA2B}" dt="2025-09-12T01:32:01.170" v="146" actId="20577"/>
      <pc:docMkLst>
        <pc:docMk/>
      </pc:docMkLst>
      <pc:sldChg chg="addSp delSp modSp">
        <pc:chgData name="CK Kiriakidis" userId="S::christina.kiriakidis@worksafe.govt.nz::ee2020b3-2c2d-46cd-803d-4574d223499c" providerId="AD" clId="Web-{A2EF3E76-F47D-3B13-DFE4-C1AFF48BAA2B}" dt="2025-09-12T01:32:01.170" v="146" actId="20577"/>
        <pc:sldMkLst>
          <pc:docMk/>
          <pc:sldMk cId="1925424323" sldId="330"/>
        </pc:sldMkLst>
        <pc:spChg chg="add mod">
          <ac:chgData name="CK Kiriakidis" userId="S::christina.kiriakidis@worksafe.govt.nz::ee2020b3-2c2d-46cd-803d-4574d223499c" providerId="AD" clId="Web-{A2EF3E76-F47D-3B13-DFE4-C1AFF48BAA2B}" dt="2025-09-12T01:32:01.170" v="146" actId="20577"/>
          <ac:spMkLst>
            <pc:docMk/>
            <pc:sldMk cId="1925424323" sldId="330"/>
            <ac:spMk id="3" creationId="{F4F374FB-DFCF-DD1C-6A98-42426F6CDF86}"/>
          </ac:spMkLst>
        </pc:spChg>
        <pc:spChg chg="mod">
          <ac:chgData name="CK Kiriakidis" userId="S::christina.kiriakidis@worksafe.govt.nz::ee2020b3-2c2d-46cd-803d-4574d223499c" providerId="AD" clId="Web-{A2EF3E76-F47D-3B13-DFE4-C1AFF48BAA2B}" dt="2025-09-12T01:29:38.947" v="8" actId="20577"/>
          <ac:spMkLst>
            <pc:docMk/>
            <pc:sldMk cId="1925424323" sldId="330"/>
            <ac:spMk id="4" creationId="{9EC72B97-1D48-4671-AD4B-25A4204D4F6A}"/>
          </ac:spMkLst>
        </pc:spChg>
      </pc:sldChg>
      <pc:sldChg chg="addSp delSp modSp">
        <pc:chgData name="CK Kiriakidis" userId="S::christina.kiriakidis@worksafe.govt.nz::ee2020b3-2c2d-46cd-803d-4574d223499c" providerId="AD" clId="Web-{A2EF3E76-F47D-3B13-DFE4-C1AFF48BAA2B}" dt="2025-09-12T01:28:58.618" v="0"/>
        <pc:sldMkLst>
          <pc:docMk/>
          <pc:sldMk cId="2044924102" sldId="351"/>
        </pc:sldMkLst>
        <pc:spChg chg="add mod">
          <ac:chgData name="CK Kiriakidis" userId="S::christina.kiriakidis@worksafe.govt.nz::ee2020b3-2c2d-46cd-803d-4574d223499c" providerId="AD" clId="Web-{A2EF3E76-F47D-3B13-DFE4-C1AFF48BAA2B}" dt="2025-09-12T01:28:58.618" v="0"/>
          <ac:spMkLst>
            <pc:docMk/>
            <pc:sldMk cId="2044924102" sldId="351"/>
            <ac:spMk id="3" creationId="{481FE03C-25D6-B158-60C2-9C06D9CDD0F1}"/>
          </ac:spMkLst>
        </pc:spChg>
      </pc:sldChg>
    </pc:docChg>
  </pc:docChgLst>
  <pc:docChgLst>
    <pc:chgData name="Karla Ellicock" userId="bd4ce693-325d-4bec-9955-5dee33179006" providerId="ADAL" clId="{7EE28D63-972A-4654-9904-0FF73E405B32}"/>
    <pc:docChg chg="undo custSel addSld delSld modSld sldOrd">
      <pc:chgData name="Karla Ellicock" userId="bd4ce693-325d-4bec-9955-5dee33179006" providerId="ADAL" clId="{7EE28D63-972A-4654-9904-0FF73E405B32}" dt="2025-08-27T01:55:34.918" v="4198" actId="20577"/>
      <pc:docMkLst>
        <pc:docMk/>
      </pc:docMkLst>
      <pc:sldChg chg="del">
        <pc:chgData name="Karla Ellicock" userId="bd4ce693-325d-4bec-9955-5dee33179006" providerId="ADAL" clId="{7EE28D63-972A-4654-9904-0FF73E405B32}" dt="2025-07-27T21:31:44.989" v="0" actId="47"/>
        <pc:sldMkLst>
          <pc:docMk/>
          <pc:sldMk cId="2884841226" sldId="282"/>
        </pc:sldMkLst>
      </pc:sldChg>
      <pc:sldChg chg="modSp del mod">
        <pc:chgData name="Karla Ellicock" userId="bd4ce693-325d-4bec-9955-5dee33179006" providerId="ADAL" clId="{7EE28D63-972A-4654-9904-0FF73E405B32}" dt="2025-07-28T01:45:29.765" v="2963" actId="47"/>
        <pc:sldMkLst>
          <pc:docMk/>
          <pc:sldMk cId="393499044" sldId="287"/>
        </pc:sldMkLst>
      </pc:sldChg>
      <pc:sldChg chg="del">
        <pc:chgData name="Karla Ellicock" userId="bd4ce693-325d-4bec-9955-5dee33179006" providerId="ADAL" clId="{7EE28D63-972A-4654-9904-0FF73E405B32}" dt="2025-07-28T01:45:20.397" v="2958" actId="47"/>
        <pc:sldMkLst>
          <pc:docMk/>
          <pc:sldMk cId="3894950113" sldId="292"/>
        </pc:sldMkLst>
      </pc:sldChg>
      <pc:sldChg chg="del">
        <pc:chgData name="Karla Ellicock" userId="bd4ce693-325d-4bec-9955-5dee33179006" providerId="ADAL" clId="{7EE28D63-972A-4654-9904-0FF73E405B32}" dt="2025-07-28T01:45:20.883" v="2959" actId="47"/>
        <pc:sldMkLst>
          <pc:docMk/>
          <pc:sldMk cId="3610593874" sldId="293"/>
        </pc:sldMkLst>
      </pc:sldChg>
      <pc:sldChg chg="del">
        <pc:chgData name="Karla Ellicock" userId="bd4ce693-325d-4bec-9955-5dee33179006" providerId="ADAL" clId="{7EE28D63-972A-4654-9904-0FF73E405B32}" dt="2025-07-27T21:31:44.989" v="0" actId="47"/>
        <pc:sldMkLst>
          <pc:docMk/>
          <pc:sldMk cId="2922565280" sldId="295"/>
        </pc:sldMkLst>
      </pc:sldChg>
      <pc:sldChg chg="modSp mod">
        <pc:chgData name="Karla Ellicock" userId="bd4ce693-325d-4bec-9955-5dee33179006" providerId="ADAL" clId="{7EE28D63-972A-4654-9904-0FF73E405B32}" dt="2025-08-12T02:06:09.065" v="3130" actId="20577"/>
        <pc:sldMkLst>
          <pc:docMk/>
          <pc:sldMk cId="1924900575" sldId="296"/>
        </pc:sldMkLst>
      </pc:sldChg>
      <pc:sldChg chg="del">
        <pc:chgData name="Karla Ellicock" userId="bd4ce693-325d-4bec-9955-5dee33179006" providerId="ADAL" clId="{7EE28D63-972A-4654-9904-0FF73E405B32}" dt="2025-07-28T01:45:18.977" v="2956" actId="47"/>
        <pc:sldMkLst>
          <pc:docMk/>
          <pc:sldMk cId="1475255572" sldId="300"/>
        </pc:sldMkLst>
      </pc:sldChg>
      <pc:sldChg chg="del">
        <pc:chgData name="Karla Ellicock" userId="bd4ce693-325d-4bec-9955-5dee33179006" providerId="ADAL" clId="{7EE28D63-972A-4654-9904-0FF73E405B32}" dt="2025-07-27T21:31:44.989" v="0" actId="47"/>
        <pc:sldMkLst>
          <pc:docMk/>
          <pc:sldMk cId="3503976514" sldId="309"/>
        </pc:sldMkLst>
      </pc:sldChg>
      <pc:sldChg chg="del">
        <pc:chgData name="Karla Ellicock" userId="bd4ce693-325d-4bec-9955-5dee33179006" providerId="ADAL" clId="{7EE28D63-972A-4654-9904-0FF73E405B32}" dt="2025-07-27T21:31:44.989" v="0" actId="47"/>
        <pc:sldMkLst>
          <pc:docMk/>
          <pc:sldMk cId="3544406539" sldId="310"/>
        </pc:sldMkLst>
      </pc:sldChg>
      <pc:sldChg chg="del">
        <pc:chgData name="Karla Ellicock" userId="bd4ce693-325d-4bec-9955-5dee33179006" providerId="ADAL" clId="{7EE28D63-972A-4654-9904-0FF73E405B32}" dt="2025-07-27T21:31:44.989" v="0" actId="47"/>
        <pc:sldMkLst>
          <pc:docMk/>
          <pc:sldMk cId="1747025893" sldId="312"/>
        </pc:sldMkLst>
      </pc:sldChg>
      <pc:sldChg chg="del">
        <pc:chgData name="Karla Ellicock" userId="bd4ce693-325d-4bec-9955-5dee33179006" providerId="ADAL" clId="{7EE28D63-972A-4654-9904-0FF73E405B32}" dt="2025-07-27T21:31:44.989" v="0" actId="47"/>
        <pc:sldMkLst>
          <pc:docMk/>
          <pc:sldMk cId="1922793477" sldId="313"/>
        </pc:sldMkLst>
      </pc:sldChg>
      <pc:sldChg chg="del">
        <pc:chgData name="Karla Ellicock" userId="bd4ce693-325d-4bec-9955-5dee33179006" providerId="ADAL" clId="{7EE28D63-972A-4654-9904-0FF73E405B32}" dt="2025-07-27T21:31:44.989" v="0" actId="47"/>
        <pc:sldMkLst>
          <pc:docMk/>
          <pc:sldMk cId="1752007734" sldId="314"/>
        </pc:sldMkLst>
      </pc:sldChg>
      <pc:sldChg chg="del">
        <pc:chgData name="Karla Ellicock" userId="bd4ce693-325d-4bec-9955-5dee33179006" providerId="ADAL" clId="{7EE28D63-972A-4654-9904-0FF73E405B32}" dt="2025-07-28T01:45:23.810" v="2962" actId="47"/>
        <pc:sldMkLst>
          <pc:docMk/>
          <pc:sldMk cId="1694690950" sldId="315"/>
        </pc:sldMkLst>
      </pc:sldChg>
      <pc:sldChg chg="del">
        <pc:chgData name="Karla Ellicock" userId="bd4ce693-325d-4bec-9955-5dee33179006" providerId="ADAL" clId="{7EE28D63-972A-4654-9904-0FF73E405B32}" dt="2025-07-27T21:31:44.989" v="0" actId="47"/>
        <pc:sldMkLst>
          <pc:docMk/>
          <pc:sldMk cId="2312067002" sldId="321"/>
        </pc:sldMkLst>
      </pc:sldChg>
      <pc:sldChg chg="del">
        <pc:chgData name="Karla Ellicock" userId="bd4ce693-325d-4bec-9955-5dee33179006" providerId="ADAL" clId="{7EE28D63-972A-4654-9904-0FF73E405B32}" dt="2025-07-27T21:31:44.989" v="0" actId="47"/>
        <pc:sldMkLst>
          <pc:docMk/>
          <pc:sldMk cId="3176043321" sldId="322"/>
        </pc:sldMkLst>
      </pc:sldChg>
      <pc:sldChg chg="del">
        <pc:chgData name="Karla Ellicock" userId="bd4ce693-325d-4bec-9955-5dee33179006" providerId="ADAL" clId="{7EE28D63-972A-4654-9904-0FF73E405B32}" dt="2025-07-27T21:31:44.989" v="0" actId="47"/>
        <pc:sldMkLst>
          <pc:docMk/>
          <pc:sldMk cId="3182662954" sldId="324"/>
        </pc:sldMkLst>
      </pc:sldChg>
      <pc:sldChg chg="del">
        <pc:chgData name="Karla Ellicock" userId="bd4ce693-325d-4bec-9955-5dee33179006" providerId="ADAL" clId="{7EE28D63-972A-4654-9904-0FF73E405B32}" dt="2025-07-27T21:31:44.989" v="0" actId="47"/>
        <pc:sldMkLst>
          <pc:docMk/>
          <pc:sldMk cId="4167061903" sldId="325"/>
        </pc:sldMkLst>
      </pc:sldChg>
      <pc:sldChg chg="del">
        <pc:chgData name="Karla Ellicock" userId="bd4ce693-325d-4bec-9955-5dee33179006" providerId="ADAL" clId="{7EE28D63-972A-4654-9904-0FF73E405B32}" dt="2025-07-27T21:31:44.989" v="0" actId="47"/>
        <pc:sldMkLst>
          <pc:docMk/>
          <pc:sldMk cId="1495392015" sldId="326"/>
        </pc:sldMkLst>
      </pc:sldChg>
      <pc:sldChg chg="modSp mod">
        <pc:chgData name="Karla Ellicock" userId="bd4ce693-325d-4bec-9955-5dee33179006" providerId="ADAL" clId="{7EE28D63-972A-4654-9904-0FF73E405B32}" dt="2025-08-25T20:32:28.236" v="3138" actId="20577"/>
        <pc:sldMkLst>
          <pc:docMk/>
          <pc:sldMk cId="1925424323" sldId="330"/>
        </pc:sldMkLst>
        <pc:spChg chg="mod">
          <ac:chgData name="Karla Ellicock" userId="bd4ce693-325d-4bec-9955-5dee33179006" providerId="ADAL" clId="{7EE28D63-972A-4654-9904-0FF73E405B32}" dt="2025-08-25T20:32:28.236" v="3138" actId="20577"/>
          <ac:spMkLst>
            <pc:docMk/>
            <pc:sldMk cId="1925424323" sldId="330"/>
            <ac:spMk id="4" creationId="{9EC72B97-1D48-4671-AD4B-25A4204D4F6A}"/>
          </ac:spMkLst>
        </pc:spChg>
      </pc:sldChg>
      <pc:sldChg chg="del">
        <pc:chgData name="Karla Ellicock" userId="bd4ce693-325d-4bec-9955-5dee33179006" providerId="ADAL" clId="{7EE28D63-972A-4654-9904-0FF73E405B32}" dt="2025-07-28T01:45:21.547" v="2960" actId="47"/>
        <pc:sldMkLst>
          <pc:docMk/>
          <pc:sldMk cId="1453415417" sldId="331"/>
        </pc:sldMkLst>
      </pc:sldChg>
      <pc:sldChg chg="del">
        <pc:chgData name="Karla Ellicock" userId="bd4ce693-325d-4bec-9955-5dee33179006" providerId="ADAL" clId="{7EE28D63-972A-4654-9904-0FF73E405B32}" dt="2025-07-28T01:45:22.751" v="2961" actId="47"/>
        <pc:sldMkLst>
          <pc:docMk/>
          <pc:sldMk cId="2050409836" sldId="332"/>
        </pc:sldMkLst>
      </pc:sldChg>
      <pc:sldChg chg="del">
        <pc:chgData name="Karla Ellicock" userId="bd4ce693-325d-4bec-9955-5dee33179006" providerId="ADAL" clId="{7EE28D63-972A-4654-9904-0FF73E405B32}" dt="2025-07-27T21:31:44.989" v="0" actId="47"/>
        <pc:sldMkLst>
          <pc:docMk/>
          <pc:sldMk cId="3008416828" sldId="335"/>
        </pc:sldMkLst>
      </pc:sldChg>
      <pc:sldChg chg="del">
        <pc:chgData name="Karla Ellicock" userId="bd4ce693-325d-4bec-9955-5dee33179006" providerId="ADAL" clId="{7EE28D63-972A-4654-9904-0FF73E405B32}" dt="2025-07-27T21:31:44.989" v="0" actId="47"/>
        <pc:sldMkLst>
          <pc:docMk/>
          <pc:sldMk cId="3196537874" sldId="336"/>
        </pc:sldMkLst>
      </pc:sldChg>
      <pc:sldChg chg="del">
        <pc:chgData name="Karla Ellicock" userId="bd4ce693-325d-4bec-9955-5dee33179006" providerId="ADAL" clId="{7EE28D63-972A-4654-9904-0FF73E405B32}" dt="2025-07-28T01:45:19.795" v="2957" actId="47"/>
        <pc:sldMkLst>
          <pc:docMk/>
          <pc:sldMk cId="1404837882" sldId="338"/>
        </pc:sldMkLst>
      </pc:sldChg>
      <pc:sldChg chg="del">
        <pc:chgData name="Karla Ellicock" userId="bd4ce693-325d-4bec-9955-5dee33179006" providerId="ADAL" clId="{7EE28D63-972A-4654-9904-0FF73E405B32}" dt="2025-07-27T21:31:44.989" v="0" actId="47"/>
        <pc:sldMkLst>
          <pc:docMk/>
          <pc:sldMk cId="1852150750" sldId="339"/>
        </pc:sldMkLst>
      </pc:sldChg>
      <pc:sldChg chg="modSp add mod">
        <pc:chgData name="Karla Ellicock" userId="bd4ce693-325d-4bec-9955-5dee33179006" providerId="ADAL" clId="{7EE28D63-972A-4654-9904-0FF73E405B32}" dt="2025-07-27T21:34:45.873" v="185" actId="20577"/>
        <pc:sldMkLst>
          <pc:docMk/>
          <pc:sldMk cId="1997286174" sldId="339"/>
        </pc:sldMkLst>
      </pc:sldChg>
      <pc:sldChg chg="add del">
        <pc:chgData name="Karla Ellicock" userId="bd4ce693-325d-4bec-9955-5dee33179006" providerId="ADAL" clId="{7EE28D63-972A-4654-9904-0FF73E405B32}" dt="2025-07-28T01:45:18.074" v="2955" actId="47"/>
        <pc:sldMkLst>
          <pc:docMk/>
          <pc:sldMk cId="603153365" sldId="340"/>
        </pc:sldMkLst>
      </pc:sldChg>
      <pc:sldChg chg="del">
        <pc:chgData name="Karla Ellicock" userId="bd4ce693-325d-4bec-9955-5dee33179006" providerId="ADAL" clId="{7EE28D63-972A-4654-9904-0FF73E405B32}" dt="2025-07-27T21:31:44.989" v="0" actId="47"/>
        <pc:sldMkLst>
          <pc:docMk/>
          <pc:sldMk cId="3991332478" sldId="340"/>
        </pc:sldMkLst>
      </pc:sldChg>
      <pc:sldChg chg="modSp add mod">
        <pc:chgData name="Karla Ellicock" userId="bd4ce693-325d-4bec-9955-5dee33179006" providerId="ADAL" clId="{7EE28D63-972A-4654-9904-0FF73E405B32}" dt="2025-07-27T21:37:10.522" v="463" actId="20577"/>
        <pc:sldMkLst>
          <pc:docMk/>
          <pc:sldMk cId="100413681" sldId="341"/>
        </pc:sldMkLst>
      </pc:sldChg>
      <pc:sldChg chg="modSp add mod ord">
        <pc:chgData name="Karla Ellicock" userId="bd4ce693-325d-4bec-9955-5dee33179006" providerId="ADAL" clId="{7EE28D63-972A-4654-9904-0FF73E405B32}" dt="2025-07-27T21:39:42.196" v="603"/>
        <pc:sldMkLst>
          <pc:docMk/>
          <pc:sldMk cId="4196852291" sldId="342"/>
        </pc:sldMkLst>
      </pc:sldChg>
      <pc:sldChg chg="modSp add mod">
        <pc:chgData name="Karla Ellicock" userId="bd4ce693-325d-4bec-9955-5dee33179006" providerId="ADAL" clId="{7EE28D63-972A-4654-9904-0FF73E405B32}" dt="2025-08-12T02:02:33.448" v="3019" actId="20577"/>
        <pc:sldMkLst>
          <pc:docMk/>
          <pc:sldMk cId="1860530924" sldId="343"/>
        </pc:sldMkLst>
      </pc:sldChg>
      <pc:sldChg chg="add del">
        <pc:chgData name="Karla Ellicock" userId="bd4ce693-325d-4bec-9955-5dee33179006" providerId="ADAL" clId="{7EE28D63-972A-4654-9904-0FF73E405B32}" dt="2025-07-27T21:44:52.522" v="1059" actId="2696"/>
        <pc:sldMkLst>
          <pc:docMk/>
          <pc:sldMk cId="586171471" sldId="344"/>
        </pc:sldMkLst>
      </pc:sldChg>
      <pc:sldChg chg="modSp add mod">
        <pc:chgData name="Karla Ellicock" userId="bd4ce693-325d-4bec-9955-5dee33179006" providerId="ADAL" clId="{7EE28D63-972A-4654-9904-0FF73E405B32}" dt="2025-08-12T02:02:42.998" v="3029" actId="6549"/>
        <pc:sldMkLst>
          <pc:docMk/>
          <pc:sldMk cId="1015566052" sldId="344"/>
        </pc:sldMkLst>
      </pc:sldChg>
      <pc:sldChg chg="modSp add mod">
        <pc:chgData name="Karla Ellicock" userId="bd4ce693-325d-4bec-9955-5dee33179006" providerId="ADAL" clId="{7EE28D63-972A-4654-9904-0FF73E405B32}" dt="2025-08-27T01:55:28.008" v="4196" actId="20577"/>
        <pc:sldMkLst>
          <pc:docMk/>
          <pc:sldMk cId="2654626881" sldId="345"/>
        </pc:sldMkLst>
        <pc:spChg chg="mod">
          <ac:chgData name="Karla Ellicock" userId="bd4ce693-325d-4bec-9955-5dee33179006" providerId="ADAL" clId="{7EE28D63-972A-4654-9904-0FF73E405B32}" dt="2025-08-27T01:55:28.008" v="4196" actId="20577"/>
          <ac:spMkLst>
            <pc:docMk/>
            <pc:sldMk cId="2654626881" sldId="345"/>
            <ac:spMk id="7" creationId="{23143E9E-004E-BFC4-C0DE-902AADE99C5F}"/>
          </ac:spMkLst>
        </pc:spChg>
      </pc:sldChg>
      <pc:sldChg chg="modSp add mod">
        <pc:chgData name="Karla Ellicock" userId="bd4ce693-325d-4bec-9955-5dee33179006" providerId="ADAL" clId="{7EE28D63-972A-4654-9904-0FF73E405B32}" dt="2025-08-27T01:55:34.918" v="4198" actId="20577"/>
        <pc:sldMkLst>
          <pc:docMk/>
          <pc:sldMk cId="2465805049" sldId="346"/>
        </pc:sldMkLst>
        <pc:spChg chg="mod">
          <ac:chgData name="Karla Ellicock" userId="bd4ce693-325d-4bec-9955-5dee33179006" providerId="ADAL" clId="{7EE28D63-972A-4654-9904-0FF73E405B32}" dt="2025-08-27T01:55:34.918" v="4198" actId="20577"/>
          <ac:spMkLst>
            <pc:docMk/>
            <pc:sldMk cId="2465805049" sldId="346"/>
            <ac:spMk id="7" creationId="{D9586935-9ABE-2000-42C3-D82190C541D6}"/>
          </ac:spMkLst>
        </pc:spChg>
      </pc:sldChg>
      <pc:sldChg chg="modSp add mod">
        <pc:chgData name="Karla Ellicock" userId="bd4ce693-325d-4bec-9955-5dee33179006" providerId="ADAL" clId="{7EE28D63-972A-4654-9904-0FF73E405B32}" dt="2025-08-12T02:05:17.098" v="3099" actId="6549"/>
        <pc:sldMkLst>
          <pc:docMk/>
          <pc:sldMk cId="25675083" sldId="347"/>
        </pc:sldMkLst>
      </pc:sldChg>
      <pc:sldChg chg="modSp add mod">
        <pc:chgData name="Karla Ellicock" userId="bd4ce693-325d-4bec-9955-5dee33179006" providerId="ADAL" clId="{7EE28D63-972A-4654-9904-0FF73E405B32}" dt="2025-08-12T02:05:46.248" v="3119" actId="6549"/>
        <pc:sldMkLst>
          <pc:docMk/>
          <pc:sldMk cId="1780057743" sldId="348"/>
        </pc:sldMkLst>
      </pc:sldChg>
      <pc:sldChg chg="add">
        <pc:chgData name="Karla Ellicock" userId="bd4ce693-325d-4bec-9955-5dee33179006" providerId="ADAL" clId="{7EE28D63-972A-4654-9904-0FF73E405B32}" dt="2025-08-25T20:32:16.292" v="3131" actId="2890"/>
        <pc:sldMkLst>
          <pc:docMk/>
          <pc:sldMk cId="3925736950" sldId="349"/>
        </pc:sldMkLst>
      </pc:sldChg>
      <pc:sldChg chg="modSp add mod">
        <pc:chgData name="Karla Ellicock" userId="bd4ce693-325d-4bec-9955-5dee33179006" providerId="ADAL" clId="{7EE28D63-972A-4654-9904-0FF73E405B32}" dt="2025-08-25T21:10:42.353" v="4195" actId="20577"/>
        <pc:sldMkLst>
          <pc:docMk/>
          <pc:sldMk cId="3461834246" sldId="350"/>
        </pc:sldMkLst>
      </pc:sldChg>
      <pc:sldChg chg="modSp add mod">
        <pc:chgData name="Karla Ellicock" userId="bd4ce693-325d-4bec-9955-5dee33179006" providerId="ADAL" clId="{7EE28D63-972A-4654-9904-0FF73E405B32}" dt="2025-08-25T21:08:41.388" v="4152" actId="20577"/>
        <pc:sldMkLst>
          <pc:docMk/>
          <pc:sldMk cId="2044924102" sldId="351"/>
        </pc:sldMkLst>
        <pc:spChg chg="mod">
          <ac:chgData name="Karla Ellicock" userId="bd4ce693-325d-4bec-9955-5dee33179006" providerId="ADAL" clId="{7EE28D63-972A-4654-9904-0FF73E405B32}" dt="2025-08-25T21:08:41.388" v="4152" actId="20577"/>
          <ac:spMkLst>
            <pc:docMk/>
            <pc:sldMk cId="2044924102" sldId="351"/>
            <ac:spMk id="5" creationId="{DD3731AC-CEA2-70DA-9482-927684ECAAA8}"/>
          </ac:spMkLst>
        </pc:spChg>
      </pc:sldChg>
    </pc:docChg>
  </pc:docChgLst>
  <pc:docChgLst>
    <pc:chgData name="Iah Antonio" userId="S::iah.antonio@worksafe.govt.nz::b4481dd6-f6bd-4ca5-979b-5a7b3c03ba75" providerId="AD" clId="Web-{C9F40246-D052-1B6C-5F78-3B4F000AA314}"/>
    <pc:docChg chg="modSld">
      <pc:chgData name="Iah Antonio" userId="S::iah.antonio@worksafe.govt.nz::b4481dd6-f6bd-4ca5-979b-5a7b3c03ba75" providerId="AD" clId="Web-{C9F40246-D052-1B6C-5F78-3B4F000AA314}" dt="2025-08-04T21:45:28.948" v="68" actId="20577"/>
      <pc:docMkLst>
        <pc:docMk/>
      </pc:docMkLst>
      <pc:sldChg chg="modSp">
        <pc:chgData name="Iah Antonio" userId="S::iah.antonio@worksafe.govt.nz::b4481dd6-f6bd-4ca5-979b-5a7b3c03ba75" providerId="AD" clId="Web-{C9F40246-D052-1B6C-5F78-3B4F000AA314}" dt="2025-08-04T21:40:11.998" v="2" actId="20577"/>
        <pc:sldMkLst>
          <pc:docMk/>
          <pc:sldMk cId="100413681" sldId="341"/>
        </pc:sldMkLst>
      </pc:sldChg>
      <pc:sldChg chg="addSp delSp modSp">
        <pc:chgData name="Iah Antonio" userId="S::iah.antonio@worksafe.govt.nz::b4481dd6-f6bd-4ca5-979b-5a7b3c03ba75" providerId="AD" clId="Web-{C9F40246-D052-1B6C-5F78-3B4F000AA314}" dt="2025-08-04T21:45:28.948" v="68" actId="20577"/>
        <pc:sldMkLst>
          <pc:docMk/>
          <pc:sldMk cId="1860530924" sldId="343"/>
        </pc:sldMkLst>
      </pc:sldChg>
      <pc:sldChg chg="addSp delSp modSp">
        <pc:chgData name="Iah Antonio" userId="S::iah.antonio@worksafe.govt.nz::b4481dd6-f6bd-4ca5-979b-5a7b3c03ba75" providerId="AD" clId="Web-{C9F40246-D052-1B6C-5F78-3B4F000AA314}" dt="2025-08-04T21:45:21.167" v="61" actId="20577"/>
        <pc:sldMkLst>
          <pc:docMk/>
          <pc:sldMk cId="1015566052" sldId="344"/>
        </pc:sldMkLst>
      </pc:sldChg>
      <pc:sldChg chg="modSp">
        <pc:chgData name="Iah Antonio" userId="S::iah.antonio@worksafe.govt.nz::b4481dd6-f6bd-4ca5-979b-5a7b3c03ba75" providerId="AD" clId="Web-{C9F40246-D052-1B6C-5F78-3B4F000AA314}" dt="2025-08-04T21:45:17.995" v="51" actId="20577"/>
        <pc:sldMkLst>
          <pc:docMk/>
          <pc:sldMk cId="2654626881" sldId="345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B4200DF-629D-7977-AAFE-66C5BFD2C0F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5A65A2-B7FA-7201-F3A8-605B79DC2D9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E8746C-C0A4-4233-9B03-273B6DCFAA14}" type="datetimeFigureOut">
              <a:rPr lang="en-NZ" smtClean="0"/>
              <a:t>15/09/2025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423985-BF7F-49B6-7A75-9ED56292B9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8189AF-9C9C-17A0-82B8-9DE1C4406F7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BC570B-C3E6-478A-B9A0-1BEA97A5197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51521823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2E88C6-5F7C-4887-9A74-0011AC90450D}" type="datetimeFigureOut">
              <a:rPr lang="en-NZ" smtClean="0"/>
              <a:t>15/09/2025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F43DB4-02EC-4E8D-84A3-0665146AE49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12891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43DB4-02EC-4E8D-84A3-0665146AE49F}" type="slidenum">
              <a:rPr lang="en-NZ" smtClean="0"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77859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riculture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8A10A5-4B97-8CA2-FEEB-F152DE0445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729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_WorkSaf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850B963-4AD3-4460-AF22-2C1BFF5F5D0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3464" y="617071"/>
            <a:ext cx="10673547" cy="51218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3200" b="1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/>
              <a:t>Click to add header</a:t>
            </a:r>
          </a:p>
        </p:txBody>
      </p:sp>
      <p:pic>
        <p:nvPicPr>
          <p:cNvPr id="34" name="Picture 33" descr="Shape&#10;&#10;Description automatically generated with low confidence">
            <a:extLst>
              <a:ext uri="{FF2B5EF4-FFF2-40B4-BE49-F238E27FC236}">
                <a16:creationId xmlns:a16="http://schemas.microsoft.com/office/drawing/2014/main" id="{8B309D10-0B09-43EA-95B7-1C41C23148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6398" y="5460447"/>
            <a:ext cx="2006599" cy="2006599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F61E44F-CC66-4308-919B-4AEB1B37211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73113" y="1561254"/>
            <a:ext cx="10673898" cy="4134568"/>
          </a:xfrm>
          <a:prstGeom prst="rect">
            <a:avLst/>
          </a:prstGeom>
        </p:spPr>
        <p:txBody>
          <a:bodyPr lIns="0" tIns="90000"/>
          <a:lstStyle>
            <a:lvl1pPr marL="228600" indent="-228600">
              <a:lnSpc>
                <a:spcPct val="110000"/>
              </a:lnSpc>
              <a:buFont typeface="Franklin Gothic Book" panose="020B0503020102020204" pitchFamily="34" charset="0"/>
              <a:buChar char="–"/>
              <a:defRPr sz="1600">
                <a:latin typeface="Century Gothic" panose="020B0502020202020204" pitchFamily="34" charset="0"/>
              </a:defRPr>
            </a:lvl1pPr>
            <a:lvl2pPr marL="685800" indent="-228600">
              <a:buFont typeface="Franklin Gothic Book" panose="020B0503020102020204" pitchFamily="34" charset="0"/>
              <a:buChar char="–"/>
              <a:defRPr sz="1600">
                <a:latin typeface="Century Gothic" panose="020B0502020202020204" pitchFamily="34" charset="0"/>
              </a:defRPr>
            </a:lvl2pPr>
            <a:lvl3pPr marL="1143000" indent="-228600">
              <a:buFont typeface="Franklin Gothic Book" panose="020B0503020102020204" pitchFamily="34" charset="0"/>
              <a:buChar char="–"/>
              <a:defRPr sz="1600">
                <a:latin typeface="Century Gothic" panose="020B0502020202020204" pitchFamily="34" charset="0"/>
              </a:defRPr>
            </a:lvl3pPr>
            <a:lvl4pPr marL="1600200" indent="-228600">
              <a:buFont typeface="Franklin Gothic Book" panose="020B0503020102020204" pitchFamily="34" charset="0"/>
              <a:buChar char="–"/>
              <a:defRPr sz="1600">
                <a:latin typeface="Century Gothic" panose="020B0502020202020204" pitchFamily="34" charset="0"/>
              </a:defRPr>
            </a:lvl4pPr>
            <a:lvl5pPr marL="2057400" indent="-228600">
              <a:buFont typeface="Franklin Gothic Book" panose="020B0503020102020204" pitchFamily="34" charset="0"/>
              <a:buChar char="–"/>
              <a:defRPr sz="1600">
                <a:latin typeface="Century Gothic" panose="020B0502020202020204" pitchFamily="34" charset="0"/>
              </a:defRPr>
            </a:lvl5pPr>
            <a:lvl6pPr>
              <a:defRPr sz="1600">
                <a:latin typeface="Century Gothic" panose="020B0502020202020204" pitchFamily="34" charset="0"/>
              </a:defRPr>
            </a:lvl6pPr>
          </a:lstStyle>
          <a:p>
            <a:pPr lvl="0"/>
            <a:r>
              <a:rPr lang="en-US"/>
              <a:t>Click to add bullet listing</a:t>
            </a:r>
          </a:p>
          <a:p>
            <a:pPr lvl="0"/>
            <a:r>
              <a:rPr lang="en-US"/>
              <a:t>Click to add bullet listing</a:t>
            </a:r>
          </a:p>
          <a:p>
            <a:pPr lvl="0"/>
            <a:r>
              <a:rPr lang="en-US"/>
              <a:t>Click to add bullet listing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2651A8-B014-4703-8787-FDBB45ED1D7D}"/>
              </a:ext>
            </a:extLst>
          </p:cNvPr>
          <p:cNvSpPr/>
          <p:nvPr userDrawn="1"/>
        </p:nvSpPr>
        <p:spPr>
          <a:xfrm>
            <a:off x="773113" y="6067258"/>
            <a:ext cx="10673898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4" name="Slide Number Placeholder 29">
            <a:extLst>
              <a:ext uri="{FF2B5EF4-FFF2-40B4-BE49-F238E27FC236}">
                <a16:creationId xmlns:a16="http://schemas.microsoft.com/office/drawing/2014/main" id="{6370F7F0-7BEB-3C67-AE6A-599688FE3890}"/>
              </a:ext>
            </a:extLst>
          </p:cNvPr>
          <p:cNvSpPr txBox="1">
            <a:spLocks/>
          </p:cNvSpPr>
          <p:nvPr userDrawn="1"/>
        </p:nvSpPr>
        <p:spPr>
          <a:xfrm>
            <a:off x="694189" y="6264863"/>
            <a:ext cx="59542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DAF38AF-C964-424D-BC0E-636DBFE2E562}" type="slidenum">
              <a:rPr lang="en-NZ" sz="1400" b="1" smtClean="0">
                <a:latin typeface="Century Gothic" panose="020B0502020202020204" pitchFamily="34" charset="0"/>
              </a:rPr>
              <a:pPr/>
              <a:t>‹#›</a:t>
            </a:fld>
            <a:endParaRPr lang="en-NZ" sz="1400" b="1">
              <a:latin typeface="Century Gothic" panose="020B0502020202020204" pitchFamily="34" charset="0"/>
            </a:endParaRPr>
          </a:p>
        </p:txBody>
      </p:sp>
      <p:sp>
        <p:nvSpPr>
          <p:cNvPr id="5" name="Footer Placeholder 57">
            <a:extLst>
              <a:ext uri="{FF2B5EF4-FFF2-40B4-BE49-F238E27FC236}">
                <a16:creationId xmlns:a16="http://schemas.microsoft.com/office/drawing/2014/main" id="{2FCEDE55-EB37-115B-8215-0C9A7E669916}"/>
              </a:ext>
            </a:extLst>
          </p:cNvPr>
          <p:cNvSpPr txBox="1">
            <a:spLocks/>
          </p:cNvSpPr>
          <p:nvPr userDrawn="1"/>
        </p:nvSpPr>
        <p:spPr>
          <a:xfrm>
            <a:off x="1289613" y="6288398"/>
            <a:ext cx="4114800" cy="3319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sz="1200" u="none">
                <a:solidFill>
                  <a:schemeClr val="tx1"/>
                </a:solidFill>
                <a:latin typeface="Century Gothic" panose="020B0502020202020204" pitchFamily="34" charset="0"/>
              </a:rPr>
              <a:t>worksafe.govt.nz</a:t>
            </a:r>
          </a:p>
        </p:txBody>
      </p:sp>
      <p:sp>
        <p:nvSpPr>
          <p:cNvPr id="2" name="Text Placeholder 24">
            <a:extLst>
              <a:ext uri="{FF2B5EF4-FFF2-40B4-BE49-F238E27FC236}">
                <a16:creationId xmlns:a16="http://schemas.microsoft.com/office/drawing/2014/main" id="{21EFC12C-E910-0BBF-3001-96D42581D60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3113" y="1129254"/>
            <a:ext cx="10673547" cy="432000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>
              <a:lnSpc>
                <a:spcPct val="120000"/>
              </a:lnSpc>
              <a:buFontTx/>
              <a:buNone/>
              <a:defRPr sz="2400">
                <a:latin typeface="Century Gothic" panose="020B0502020202020204" pitchFamily="34" charset="0"/>
              </a:defRPr>
            </a:lvl1pPr>
            <a:lvl2pPr marL="457200" indent="0">
              <a:buFontTx/>
              <a:buNone/>
              <a:defRPr>
                <a:latin typeface="Franklin Gothic Book" panose="020B0503020102020204" pitchFamily="34" charset="0"/>
              </a:defRPr>
            </a:lvl2pPr>
            <a:lvl3pPr marL="914400" indent="0">
              <a:buFontTx/>
              <a:buNone/>
              <a:defRPr>
                <a:latin typeface="Franklin Gothic Book" panose="020B0503020102020204" pitchFamily="34" charset="0"/>
              </a:defRPr>
            </a:lvl3pPr>
            <a:lvl4pPr marL="1371600" indent="0">
              <a:buFontTx/>
              <a:buNone/>
              <a:defRPr>
                <a:latin typeface="Franklin Gothic Book" panose="020B0503020102020204" pitchFamily="34" charset="0"/>
              </a:defRPr>
            </a:lvl4pPr>
            <a:lvl5pPr marL="1828800" indent="0">
              <a:buFontTx/>
              <a:buNone/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add </a:t>
            </a:r>
            <a:r>
              <a:rPr lang="en-US" err="1"/>
              <a:t>subheader</a:t>
            </a: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A39124-F243-B6A0-0D93-8AFDC6168F5E}"/>
              </a:ext>
            </a:extLst>
          </p:cNvPr>
          <p:cNvSpPr/>
          <p:nvPr userDrawn="1"/>
        </p:nvSpPr>
        <p:spPr>
          <a:xfrm>
            <a:off x="0" y="6643870"/>
            <a:ext cx="3113110" cy="214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242114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gram_WorkSaf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Shape&#10;&#10;Description automatically generated with low confidence">
            <a:extLst>
              <a:ext uri="{FF2B5EF4-FFF2-40B4-BE49-F238E27FC236}">
                <a16:creationId xmlns:a16="http://schemas.microsoft.com/office/drawing/2014/main" id="{8B309D10-0B09-43EA-95B7-1C41C23148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6398" y="5460447"/>
            <a:ext cx="2006599" cy="200659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7253C95-4A5A-92E4-1E00-BC4DF29DF7A6}"/>
              </a:ext>
            </a:extLst>
          </p:cNvPr>
          <p:cNvSpPr/>
          <p:nvPr userDrawn="1"/>
        </p:nvSpPr>
        <p:spPr>
          <a:xfrm>
            <a:off x="773113" y="6067258"/>
            <a:ext cx="10673898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358841B-8A9D-DDA7-F2D1-90D6F0E826C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73113" y="1561254"/>
            <a:ext cx="6592887" cy="4134568"/>
          </a:xfrm>
          <a:prstGeom prst="rect">
            <a:avLst/>
          </a:prstGeom>
        </p:spPr>
        <p:txBody>
          <a:bodyPr lIns="0" tIns="90000"/>
          <a:lstStyle>
            <a:lvl1pPr marL="0" indent="0">
              <a:lnSpc>
                <a:spcPct val="110000"/>
              </a:lnSpc>
              <a:buFontTx/>
              <a:buNone/>
              <a:defRPr sz="1600">
                <a:latin typeface="Century Gothic" panose="020B0502020202020204" pitchFamily="34" charset="0"/>
              </a:defRPr>
            </a:lvl1pPr>
            <a:lvl2pPr marL="685800" indent="-228600">
              <a:buFont typeface="Franklin Gothic Book" panose="020B0503020102020204" pitchFamily="34" charset="0"/>
              <a:buChar char="–"/>
              <a:defRPr sz="1600">
                <a:latin typeface="Century Gothic" panose="020B0502020202020204" pitchFamily="34" charset="0"/>
              </a:defRPr>
            </a:lvl2pPr>
            <a:lvl3pPr marL="1143000" indent="-228600">
              <a:buFont typeface="Franklin Gothic Book" panose="020B0503020102020204" pitchFamily="34" charset="0"/>
              <a:buChar char="–"/>
              <a:defRPr sz="1600">
                <a:latin typeface="Century Gothic" panose="020B0502020202020204" pitchFamily="34" charset="0"/>
              </a:defRPr>
            </a:lvl3pPr>
            <a:lvl4pPr marL="1600200" indent="-228600">
              <a:buFont typeface="Franklin Gothic Book" panose="020B0503020102020204" pitchFamily="34" charset="0"/>
              <a:buChar char="–"/>
              <a:defRPr sz="1600">
                <a:latin typeface="Century Gothic" panose="020B0502020202020204" pitchFamily="34" charset="0"/>
              </a:defRPr>
            </a:lvl4pPr>
            <a:lvl5pPr marL="2057400" indent="-228600">
              <a:buFont typeface="Franklin Gothic Book" panose="020B0503020102020204" pitchFamily="34" charset="0"/>
              <a:buChar char="–"/>
              <a:defRPr sz="1600">
                <a:latin typeface="Century Gothic" panose="020B0502020202020204" pitchFamily="34" charset="0"/>
              </a:defRPr>
            </a:lvl5pPr>
            <a:lvl6pPr>
              <a:defRPr sz="1600">
                <a:latin typeface="Century Gothic" panose="020B0502020202020204" pitchFamily="34" charset="0"/>
              </a:defRPr>
            </a:lvl6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6" name="Slide Number Placeholder 29">
            <a:extLst>
              <a:ext uri="{FF2B5EF4-FFF2-40B4-BE49-F238E27FC236}">
                <a16:creationId xmlns:a16="http://schemas.microsoft.com/office/drawing/2014/main" id="{5E176C78-ADD9-8B95-A518-39176329E39E}"/>
              </a:ext>
            </a:extLst>
          </p:cNvPr>
          <p:cNvSpPr txBox="1">
            <a:spLocks/>
          </p:cNvSpPr>
          <p:nvPr userDrawn="1"/>
        </p:nvSpPr>
        <p:spPr>
          <a:xfrm>
            <a:off x="694189" y="6264863"/>
            <a:ext cx="59542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DAF38AF-C964-424D-BC0E-636DBFE2E562}" type="slidenum">
              <a:rPr lang="en-NZ" sz="1400" b="1" smtClean="0">
                <a:latin typeface="Century Gothic" panose="020B0502020202020204" pitchFamily="34" charset="0"/>
              </a:rPr>
              <a:pPr/>
              <a:t>‹#›</a:t>
            </a:fld>
            <a:endParaRPr lang="en-NZ" sz="1400" b="1">
              <a:latin typeface="Century Gothic" panose="020B0502020202020204" pitchFamily="34" charset="0"/>
            </a:endParaRPr>
          </a:p>
        </p:txBody>
      </p:sp>
      <p:sp>
        <p:nvSpPr>
          <p:cNvPr id="7" name="Footer Placeholder 57">
            <a:extLst>
              <a:ext uri="{FF2B5EF4-FFF2-40B4-BE49-F238E27FC236}">
                <a16:creationId xmlns:a16="http://schemas.microsoft.com/office/drawing/2014/main" id="{652876B4-6F4C-E1CD-C7F2-213E06225497}"/>
              </a:ext>
            </a:extLst>
          </p:cNvPr>
          <p:cNvSpPr txBox="1">
            <a:spLocks/>
          </p:cNvSpPr>
          <p:nvPr userDrawn="1"/>
        </p:nvSpPr>
        <p:spPr>
          <a:xfrm>
            <a:off x="1289613" y="6288398"/>
            <a:ext cx="4114800" cy="3319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sz="1200" u="none">
                <a:solidFill>
                  <a:schemeClr val="tx1"/>
                </a:solidFill>
                <a:latin typeface="Century Gothic" panose="020B0502020202020204" pitchFamily="34" charset="0"/>
              </a:rPr>
              <a:t>worksafe.govt.nz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C643564B-FD38-D02A-8236-2F3940148A9C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7569200" y="617071"/>
            <a:ext cx="3849688" cy="507875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2400"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add a picture</a:t>
            </a:r>
            <a:endParaRPr lang="en-NZ"/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FB366C41-648A-7DE0-002D-CB31D8E842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3464" y="617070"/>
            <a:ext cx="6592887" cy="51218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3200" b="1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/>
              <a:t>Click to add header</a:t>
            </a:r>
          </a:p>
        </p:txBody>
      </p:sp>
      <p:sp>
        <p:nvSpPr>
          <p:cNvPr id="13" name="Text Placeholder 24">
            <a:extLst>
              <a:ext uri="{FF2B5EF4-FFF2-40B4-BE49-F238E27FC236}">
                <a16:creationId xmlns:a16="http://schemas.microsoft.com/office/drawing/2014/main" id="{FAC6D568-3664-55FA-D921-5AD710864F0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3113" y="1129254"/>
            <a:ext cx="6592887" cy="432000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>
              <a:lnSpc>
                <a:spcPct val="120000"/>
              </a:lnSpc>
              <a:buFontTx/>
              <a:buNone/>
              <a:defRPr sz="2400">
                <a:latin typeface="Century Gothic" panose="020B0502020202020204" pitchFamily="34" charset="0"/>
              </a:defRPr>
            </a:lvl1pPr>
            <a:lvl2pPr marL="457200" indent="0">
              <a:buFontTx/>
              <a:buNone/>
              <a:defRPr>
                <a:latin typeface="Franklin Gothic Book" panose="020B0503020102020204" pitchFamily="34" charset="0"/>
              </a:defRPr>
            </a:lvl2pPr>
            <a:lvl3pPr marL="914400" indent="0">
              <a:buFontTx/>
              <a:buNone/>
              <a:defRPr>
                <a:latin typeface="Franklin Gothic Book" panose="020B0503020102020204" pitchFamily="34" charset="0"/>
              </a:defRPr>
            </a:lvl3pPr>
            <a:lvl4pPr marL="1371600" indent="0">
              <a:buFontTx/>
              <a:buNone/>
              <a:defRPr>
                <a:latin typeface="Franklin Gothic Book" panose="020B0503020102020204" pitchFamily="34" charset="0"/>
              </a:defRPr>
            </a:lvl4pPr>
            <a:lvl5pPr marL="1828800" indent="0">
              <a:buFontTx/>
              <a:buNone/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add </a:t>
            </a:r>
            <a:r>
              <a:rPr lang="en-US" err="1"/>
              <a:t>subheader</a:t>
            </a:r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E23F143-8E0E-617C-DB5E-7E795D81CABD}"/>
              </a:ext>
            </a:extLst>
          </p:cNvPr>
          <p:cNvSpPr/>
          <p:nvPr userDrawn="1"/>
        </p:nvSpPr>
        <p:spPr>
          <a:xfrm>
            <a:off x="0" y="6643870"/>
            <a:ext cx="3113110" cy="214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170363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s_WorkSaf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Shape&#10;&#10;Description automatically generated with low confidence">
            <a:extLst>
              <a:ext uri="{FF2B5EF4-FFF2-40B4-BE49-F238E27FC236}">
                <a16:creationId xmlns:a16="http://schemas.microsoft.com/office/drawing/2014/main" id="{8B309D10-0B09-43EA-95B7-1C41C23148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6398" y="5460447"/>
            <a:ext cx="2006599" cy="2006599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F61E44F-CC66-4308-919B-4AEB1B37211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73113" y="1561254"/>
            <a:ext cx="6592887" cy="4134568"/>
          </a:xfrm>
          <a:prstGeom prst="rect">
            <a:avLst/>
          </a:prstGeom>
        </p:spPr>
        <p:txBody>
          <a:bodyPr lIns="0" tIns="90000"/>
          <a:lstStyle>
            <a:lvl1pPr marL="228600" indent="-228600">
              <a:lnSpc>
                <a:spcPct val="110000"/>
              </a:lnSpc>
              <a:buFont typeface="Franklin Gothic Book" panose="020B0503020102020204" pitchFamily="34" charset="0"/>
              <a:buChar char="–"/>
              <a:defRPr sz="1600">
                <a:latin typeface="Century Gothic" panose="020B0502020202020204" pitchFamily="34" charset="0"/>
              </a:defRPr>
            </a:lvl1pPr>
            <a:lvl2pPr marL="685800" indent="-228600">
              <a:buFont typeface="Franklin Gothic Book" panose="020B0503020102020204" pitchFamily="34" charset="0"/>
              <a:buChar char="–"/>
              <a:defRPr sz="1600">
                <a:latin typeface="Century Gothic" panose="020B0502020202020204" pitchFamily="34" charset="0"/>
              </a:defRPr>
            </a:lvl2pPr>
            <a:lvl3pPr marL="1143000" indent="-228600">
              <a:buFont typeface="Franklin Gothic Book" panose="020B0503020102020204" pitchFamily="34" charset="0"/>
              <a:buChar char="–"/>
              <a:defRPr sz="1600">
                <a:latin typeface="Century Gothic" panose="020B0502020202020204" pitchFamily="34" charset="0"/>
              </a:defRPr>
            </a:lvl3pPr>
            <a:lvl4pPr marL="1600200" indent="-228600">
              <a:buFont typeface="Franklin Gothic Book" panose="020B0503020102020204" pitchFamily="34" charset="0"/>
              <a:buChar char="–"/>
              <a:defRPr sz="1600">
                <a:latin typeface="Century Gothic" panose="020B0502020202020204" pitchFamily="34" charset="0"/>
              </a:defRPr>
            </a:lvl4pPr>
            <a:lvl5pPr marL="2057400" indent="-228600">
              <a:buFont typeface="Franklin Gothic Book" panose="020B0503020102020204" pitchFamily="34" charset="0"/>
              <a:buChar char="–"/>
              <a:defRPr sz="1600">
                <a:latin typeface="Century Gothic" panose="020B0502020202020204" pitchFamily="34" charset="0"/>
              </a:defRPr>
            </a:lvl5pPr>
            <a:lvl6pPr>
              <a:defRPr sz="1600">
                <a:latin typeface="Century Gothic" panose="020B0502020202020204" pitchFamily="34" charset="0"/>
              </a:defRPr>
            </a:lvl6pPr>
          </a:lstStyle>
          <a:p>
            <a:pPr lvl="0"/>
            <a:r>
              <a:rPr lang="en-US"/>
              <a:t>Click to add bullet listing</a:t>
            </a:r>
          </a:p>
          <a:p>
            <a:pPr lvl="0"/>
            <a:r>
              <a:rPr lang="en-US"/>
              <a:t>Click to add bullet listing</a:t>
            </a:r>
          </a:p>
          <a:p>
            <a:pPr lvl="0"/>
            <a:r>
              <a:rPr lang="en-US"/>
              <a:t>Click to add bullet listing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2651A8-B014-4703-8787-FDBB45ED1D7D}"/>
              </a:ext>
            </a:extLst>
          </p:cNvPr>
          <p:cNvSpPr/>
          <p:nvPr userDrawn="1"/>
        </p:nvSpPr>
        <p:spPr>
          <a:xfrm>
            <a:off x="773113" y="6067258"/>
            <a:ext cx="10673898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4" name="Slide Number Placeholder 29">
            <a:extLst>
              <a:ext uri="{FF2B5EF4-FFF2-40B4-BE49-F238E27FC236}">
                <a16:creationId xmlns:a16="http://schemas.microsoft.com/office/drawing/2014/main" id="{6370F7F0-7BEB-3C67-AE6A-599688FE3890}"/>
              </a:ext>
            </a:extLst>
          </p:cNvPr>
          <p:cNvSpPr txBox="1">
            <a:spLocks/>
          </p:cNvSpPr>
          <p:nvPr userDrawn="1"/>
        </p:nvSpPr>
        <p:spPr>
          <a:xfrm>
            <a:off x="694189" y="6264863"/>
            <a:ext cx="59542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DAF38AF-C964-424D-BC0E-636DBFE2E562}" type="slidenum">
              <a:rPr lang="en-NZ" sz="1400" b="1" smtClean="0">
                <a:latin typeface="Century Gothic" panose="020B0502020202020204" pitchFamily="34" charset="0"/>
              </a:rPr>
              <a:pPr/>
              <a:t>‹#›</a:t>
            </a:fld>
            <a:endParaRPr lang="en-NZ" sz="1400" b="1">
              <a:latin typeface="Century Gothic" panose="020B0502020202020204" pitchFamily="34" charset="0"/>
            </a:endParaRPr>
          </a:p>
        </p:txBody>
      </p:sp>
      <p:sp>
        <p:nvSpPr>
          <p:cNvPr id="5" name="Footer Placeholder 57">
            <a:extLst>
              <a:ext uri="{FF2B5EF4-FFF2-40B4-BE49-F238E27FC236}">
                <a16:creationId xmlns:a16="http://schemas.microsoft.com/office/drawing/2014/main" id="{2FCEDE55-EB37-115B-8215-0C9A7E669916}"/>
              </a:ext>
            </a:extLst>
          </p:cNvPr>
          <p:cNvSpPr txBox="1">
            <a:spLocks/>
          </p:cNvSpPr>
          <p:nvPr userDrawn="1"/>
        </p:nvSpPr>
        <p:spPr>
          <a:xfrm>
            <a:off x="1289613" y="6288398"/>
            <a:ext cx="4114800" cy="3319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sz="1200" u="none">
                <a:solidFill>
                  <a:schemeClr val="tx1"/>
                </a:solidFill>
                <a:latin typeface="Century Gothic" panose="020B0502020202020204" pitchFamily="34" charset="0"/>
              </a:rPr>
              <a:t>worksafe.govt.nz</a:t>
            </a:r>
          </a:p>
        </p:txBody>
      </p:sp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8E3C67DB-5F7E-C0AA-24E0-318CE89AF78F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7569200" y="617071"/>
            <a:ext cx="3849688" cy="507875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2400"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add a picture</a:t>
            </a:r>
            <a:endParaRPr lang="en-NZ"/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BBA05EBF-56C6-A598-FF59-FA9EC95CD9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3464" y="617070"/>
            <a:ext cx="6592887" cy="51218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3200" b="1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/>
              <a:t>Click to add header</a:t>
            </a:r>
          </a:p>
        </p:txBody>
      </p:sp>
      <p:sp>
        <p:nvSpPr>
          <p:cNvPr id="7" name="Text Placeholder 24">
            <a:extLst>
              <a:ext uri="{FF2B5EF4-FFF2-40B4-BE49-F238E27FC236}">
                <a16:creationId xmlns:a16="http://schemas.microsoft.com/office/drawing/2014/main" id="{46E16FBE-C705-5285-83FF-00D56CC0F35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3113" y="1129254"/>
            <a:ext cx="6592887" cy="432000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>
              <a:lnSpc>
                <a:spcPct val="120000"/>
              </a:lnSpc>
              <a:buFontTx/>
              <a:buNone/>
              <a:defRPr sz="2400">
                <a:latin typeface="Century Gothic" panose="020B0502020202020204" pitchFamily="34" charset="0"/>
              </a:defRPr>
            </a:lvl1pPr>
            <a:lvl2pPr marL="457200" indent="0">
              <a:buFontTx/>
              <a:buNone/>
              <a:defRPr>
                <a:latin typeface="Franklin Gothic Book" panose="020B0503020102020204" pitchFamily="34" charset="0"/>
              </a:defRPr>
            </a:lvl2pPr>
            <a:lvl3pPr marL="914400" indent="0">
              <a:buFontTx/>
              <a:buNone/>
              <a:defRPr>
                <a:latin typeface="Franklin Gothic Book" panose="020B0503020102020204" pitchFamily="34" charset="0"/>
              </a:defRPr>
            </a:lvl3pPr>
            <a:lvl4pPr marL="1371600" indent="0">
              <a:buFontTx/>
              <a:buNone/>
              <a:defRPr>
                <a:latin typeface="Franklin Gothic Book" panose="020B0503020102020204" pitchFamily="34" charset="0"/>
              </a:defRPr>
            </a:lvl4pPr>
            <a:lvl5pPr marL="1828800" indent="0">
              <a:buFontTx/>
              <a:buNone/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add </a:t>
            </a:r>
            <a:r>
              <a:rPr lang="en-US" err="1"/>
              <a:t>subheader</a:t>
            </a: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722494E-EFBA-6C1E-D954-A9DC22773675}"/>
              </a:ext>
            </a:extLst>
          </p:cNvPr>
          <p:cNvSpPr/>
          <p:nvPr userDrawn="1"/>
        </p:nvSpPr>
        <p:spPr>
          <a:xfrm>
            <a:off x="0" y="6643870"/>
            <a:ext cx="3113110" cy="214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553675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/side image_WorkSaf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0BD7AB1C-2E12-4B75-AE1E-75CC4367DFE7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067758" y="1"/>
            <a:ext cx="4122893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NZ"/>
              <a:t>Click to add a picture</a:t>
            </a:r>
          </a:p>
        </p:txBody>
      </p:sp>
      <p:pic>
        <p:nvPicPr>
          <p:cNvPr id="19" name="Picture 18" descr="Shape&#10;&#10;Description automatically generated with low confidence">
            <a:extLst>
              <a:ext uri="{FF2B5EF4-FFF2-40B4-BE49-F238E27FC236}">
                <a16:creationId xmlns:a16="http://schemas.microsoft.com/office/drawing/2014/main" id="{17F6C537-F235-4291-ADA3-9ACA5B28ED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687" y="5422347"/>
            <a:ext cx="2006599" cy="200659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C64B789-5C04-F685-2B63-0D3A8239AB88}"/>
              </a:ext>
            </a:extLst>
          </p:cNvPr>
          <p:cNvSpPr/>
          <p:nvPr userDrawn="1"/>
        </p:nvSpPr>
        <p:spPr>
          <a:xfrm>
            <a:off x="773113" y="6067258"/>
            <a:ext cx="6463949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D0AE85B-8F74-0E18-5409-E89ECEEBA53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73113" y="1561254"/>
            <a:ext cx="6463949" cy="4134568"/>
          </a:xfrm>
          <a:prstGeom prst="rect">
            <a:avLst/>
          </a:prstGeom>
        </p:spPr>
        <p:txBody>
          <a:bodyPr lIns="0" tIns="90000"/>
          <a:lstStyle>
            <a:lvl1pPr marL="0" indent="0">
              <a:lnSpc>
                <a:spcPct val="110000"/>
              </a:lnSpc>
              <a:buFont typeface="Franklin Gothic Book" panose="020B0503020102020204" pitchFamily="34" charset="0"/>
              <a:buNone/>
              <a:defRPr sz="1600">
                <a:latin typeface="Century Gothic" panose="020B0502020202020204" pitchFamily="34" charset="0"/>
              </a:defRPr>
            </a:lvl1pPr>
            <a:lvl2pPr marL="685800" indent="-228600">
              <a:buFont typeface="Franklin Gothic Book" panose="020B0503020102020204" pitchFamily="34" charset="0"/>
              <a:buChar char="–"/>
              <a:defRPr sz="1600">
                <a:latin typeface="Century Gothic" panose="020B0502020202020204" pitchFamily="34" charset="0"/>
              </a:defRPr>
            </a:lvl2pPr>
            <a:lvl3pPr marL="1143000" indent="-228600">
              <a:buFont typeface="Franklin Gothic Book" panose="020B0503020102020204" pitchFamily="34" charset="0"/>
              <a:buChar char="–"/>
              <a:defRPr sz="1600">
                <a:latin typeface="Century Gothic" panose="020B0502020202020204" pitchFamily="34" charset="0"/>
              </a:defRPr>
            </a:lvl3pPr>
            <a:lvl4pPr marL="1600200" indent="-228600">
              <a:buFont typeface="Franklin Gothic Book" panose="020B0503020102020204" pitchFamily="34" charset="0"/>
              <a:buChar char="–"/>
              <a:defRPr sz="1600">
                <a:latin typeface="Century Gothic" panose="020B0502020202020204" pitchFamily="34" charset="0"/>
              </a:defRPr>
            </a:lvl4pPr>
            <a:lvl5pPr marL="2057400" indent="-228600">
              <a:buFont typeface="Franklin Gothic Book" panose="020B0503020102020204" pitchFamily="34" charset="0"/>
              <a:buChar char="–"/>
              <a:defRPr sz="1600">
                <a:latin typeface="Century Gothic" panose="020B0502020202020204" pitchFamily="34" charset="0"/>
              </a:defRPr>
            </a:lvl5pPr>
            <a:lvl6pPr>
              <a:defRPr sz="1600">
                <a:latin typeface="Century Gothic" panose="020B0502020202020204" pitchFamily="34" charset="0"/>
              </a:defRPr>
            </a:lvl6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" name="Slide Number Placeholder 29">
            <a:extLst>
              <a:ext uri="{FF2B5EF4-FFF2-40B4-BE49-F238E27FC236}">
                <a16:creationId xmlns:a16="http://schemas.microsoft.com/office/drawing/2014/main" id="{27A39396-7BB4-1642-975F-D5D2E7053FB5}"/>
              </a:ext>
            </a:extLst>
          </p:cNvPr>
          <p:cNvSpPr txBox="1">
            <a:spLocks/>
          </p:cNvSpPr>
          <p:nvPr userDrawn="1"/>
        </p:nvSpPr>
        <p:spPr>
          <a:xfrm>
            <a:off x="694189" y="6264863"/>
            <a:ext cx="59542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DAF38AF-C964-424D-BC0E-636DBFE2E562}" type="slidenum">
              <a:rPr lang="en-NZ" sz="1400" b="1" smtClean="0">
                <a:latin typeface="Century Gothic" panose="020B0502020202020204" pitchFamily="34" charset="0"/>
              </a:rPr>
              <a:pPr/>
              <a:t>‹#›</a:t>
            </a:fld>
            <a:endParaRPr lang="en-NZ" sz="1400" b="1">
              <a:latin typeface="Century Gothic" panose="020B0502020202020204" pitchFamily="34" charset="0"/>
            </a:endParaRPr>
          </a:p>
        </p:txBody>
      </p:sp>
      <p:sp>
        <p:nvSpPr>
          <p:cNvPr id="5" name="Footer Placeholder 57">
            <a:extLst>
              <a:ext uri="{FF2B5EF4-FFF2-40B4-BE49-F238E27FC236}">
                <a16:creationId xmlns:a16="http://schemas.microsoft.com/office/drawing/2014/main" id="{B2B0DE31-0BA3-4D64-E5FD-722AED470EA4}"/>
              </a:ext>
            </a:extLst>
          </p:cNvPr>
          <p:cNvSpPr txBox="1">
            <a:spLocks/>
          </p:cNvSpPr>
          <p:nvPr userDrawn="1"/>
        </p:nvSpPr>
        <p:spPr>
          <a:xfrm>
            <a:off x="1289613" y="6288398"/>
            <a:ext cx="4114800" cy="3319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sz="1200" u="none">
                <a:solidFill>
                  <a:schemeClr val="tx1"/>
                </a:solidFill>
                <a:latin typeface="Century Gothic" panose="020B0502020202020204" pitchFamily="34" charset="0"/>
              </a:rPr>
              <a:t>worksafe.govt.nz</a:t>
            </a: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81F49C13-A71E-0870-4C6D-D258E6E6321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3465" y="617070"/>
            <a:ext cx="6463598" cy="51218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3200" b="1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/>
              <a:t>Click to add header</a:t>
            </a:r>
          </a:p>
        </p:txBody>
      </p:sp>
      <p:sp>
        <p:nvSpPr>
          <p:cNvPr id="7" name="Text Placeholder 24">
            <a:extLst>
              <a:ext uri="{FF2B5EF4-FFF2-40B4-BE49-F238E27FC236}">
                <a16:creationId xmlns:a16="http://schemas.microsoft.com/office/drawing/2014/main" id="{10426E2F-AF7C-F01F-503D-7AAE57F5384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3114" y="1129254"/>
            <a:ext cx="6463598" cy="432000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>
              <a:lnSpc>
                <a:spcPct val="120000"/>
              </a:lnSpc>
              <a:buFontTx/>
              <a:buNone/>
              <a:defRPr sz="2400">
                <a:latin typeface="Century Gothic" panose="020B0502020202020204" pitchFamily="34" charset="0"/>
              </a:defRPr>
            </a:lvl1pPr>
            <a:lvl2pPr marL="457200" indent="0">
              <a:buFontTx/>
              <a:buNone/>
              <a:defRPr>
                <a:latin typeface="Franklin Gothic Book" panose="020B0503020102020204" pitchFamily="34" charset="0"/>
              </a:defRPr>
            </a:lvl2pPr>
            <a:lvl3pPr marL="914400" indent="0">
              <a:buFontTx/>
              <a:buNone/>
              <a:defRPr>
                <a:latin typeface="Franklin Gothic Book" panose="020B0503020102020204" pitchFamily="34" charset="0"/>
              </a:defRPr>
            </a:lvl3pPr>
            <a:lvl4pPr marL="1371600" indent="0">
              <a:buFontTx/>
              <a:buNone/>
              <a:defRPr>
                <a:latin typeface="Franklin Gothic Book" panose="020B0503020102020204" pitchFamily="34" charset="0"/>
              </a:defRPr>
            </a:lvl4pPr>
            <a:lvl5pPr marL="1828800" indent="0">
              <a:buFontTx/>
              <a:buNone/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add </a:t>
            </a:r>
            <a:r>
              <a:rPr lang="en-US" err="1"/>
              <a:t>subheader</a:t>
            </a: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B5C55C5-6DD4-52C2-7A1B-0F17C8D6676D}"/>
              </a:ext>
            </a:extLst>
          </p:cNvPr>
          <p:cNvSpPr/>
          <p:nvPr userDrawn="1"/>
        </p:nvSpPr>
        <p:spPr>
          <a:xfrm>
            <a:off x="0" y="6643870"/>
            <a:ext cx="3113110" cy="214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701363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/side image_WorkSaf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0BD7AB1C-2E12-4B75-AE1E-75CC4367DFE7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067758" y="1"/>
            <a:ext cx="4122893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NZ"/>
              <a:t>Click to add a picture</a:t>
            </a:r>
          </a:p>
        </p:txBody>
      </p:sp>
      <p:pic>
        <p:nvPicPr>
          <p:cNvPr id="14" name="Picture 13" descr="Shape&#10;&#10;Description automatically generated with low confidence">
            <a:extLst>
              <a:ext uri="{FF2B5EF4-FFF2-40B4-BE49-F238E27FC236}">
                <a16:creationId xmlns:a16="http://schemas.microsoft.com/office/drawing/2014/main" id="{D74F7882-7B28-413B-A3AA-CFFFE89C20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687" y="5422347"/>
            <a:ext cx="2006599" cy="200659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81C151B-9EDF-8DB5-641D-AFDA8D7DD619}"/>
              </a:ext>
            </a:extLst>
          </p:cNvPr>
          <p:cNvSpPr/>
          <p:nvPr userDrawn="1"/>
        </p:nvSpPr>
        <p:spPr>
          <a:xfrm>
            <a:off x="773113" y="6067258"/>
            <a:ext cx="6463949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aseline="-25000"/>
              <a:t>=</a:t>
            </a:r>
            <a:endParaRPr lang="en-NZ" baseline="-25000"/>
          </a:p>
        </p:txBody>
      </p:sp>
      <p:sp>
        <p:nvSpPr>
          <p:cNvPr id="2" name="Slide Number Placeholder 29">
            <a:extLst>
              <a:ext uri="{FF2B5EF4-FFF2-40B4-BE49-F238E27FC236}">
                <a16:creationId xmlns:a16="http://schemas.microsoft.com/office/drawing/2014/main" id="{5D6B713F-276E-A0B9-42DF-7B649868780F}"/>
              </a:ext>
            </a:extLst>
          </p:cNvPr>
          <p:cNvSpPr txBox="1">
            <a:spLocks/>
          </p:cNvSpPr>
          <p:nvPr userDrawn="1"/>
        </p:nvSpPr>
        <p:spPr>
          <a:xfrm>
            <a:off x="694189" y="6264863"/>
            <a:ext cx="59542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DAF38AF-C964-424D-BC0E-636DBFE2E562}" type="slidenum">
              <a:rPr lang="en-NZ" sz="1400" b="1" smtClean="0">
                <a:latin typeface="Century Gothic" panose="020B0502020202020204" pitchFamily="34" charset="0"/>
              </a:rPr>
              <a:pPr/>
              <a:t>‹#›</a:t>
            </a:fld>
            <a:endParaRPr lang="en-NZ" sz="1400" b="1">
              <a:latin typeface="Century Gothic" panose="020B0502020202020204" pitchFamily="34" charset="0"/>
            </a:endParaRPr>
          </a:p>
        </p:txBody>
      </p:sp>
      <p:sp>
        <p:nvSpPr>
          <p:cNvPr id="4" name="Footer Placeholder 57">
            <a:extLst>
              <a:ext uri="{FF2B5EF4-FFF2-40B4-BE49-F238E27FC236}">
                <a16:creationId xmlns:a16="http://schemas.microsoft.com/office/drawing/2014/main" id="{CF30CB54-3055-FC81-E5F4-6CC6523FA242}"/>
              </a:ext>
            </a:extLst>
          </p:cNvPr>
          <p:cNvSpPr txBox="1">
            <a:spLocks/>
          </p:cNvSpPr>
          <p:nvPr userDrawn="1"/>
        </p:nvSpPr>
        <p:spPr>
          <a:xfrm>
            <a:off x="1289613" y="6288398"/>
            <a:ext cx="4114800" cy="3319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sz="1200" u="none">
                <a:solidFill>
                  <a:schemeClr val="tx1"/>
                </a:solidFill>
                <a:latin typeface="Century Gothic" panose="020B0502020202020204" pitchFamily="34" charset="0"/>
              </a:rPr>
              <a:t>worksafe.govt.nz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6C532145-80E4-38F3-E4A0-F239FFE2A3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3465" y="617070"/>
            <a:ext cx="6463598" cy="51218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3200" b="1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/>
              <a:t>Click to add header</a:t>
            </a:r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B8B8555D-0860-505A-0C78-F0A0D8AD88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3113" y="1129254"/>
            <a:ext cx="6463949" cy="432000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>
              <a:lnSpc>
                <a:spcPct val="120000"/>
              </a:lnSpc>
              <a:buFontTx/>
              <a:buNone/>
              <a:defRPr sz="2400">
                <a:latin typeface="Century Gothic" panose="020B0502020202020204" pitchFamily="34" charset="0"/>
              </a:defRPr>
            </a:lvl1pPr>
            <a:lvl2pPr marL="457200" indent="0">
              <a:buFontTx/>
              <a:buNone/>
              <a:defRPr>
                <a:latin typeface="Franklin Gothic Book" panose="020B0503020102020204" pitchFamily="34" charset="0"/>
              </a:defRPr>
            </a:lvl2pPr>
            <a:lvl3pPr marL="914400" indent="0">
              <a:buFontTx/>
              <a:buNone/>
              <a:defRPr>
                <a:latin typeface="Franklin Gothic Book" panose="020B0503020102020204" pitchFamily="34" charset="0"/>
              </a:defRPr>
            </a:lvl3pPr>
            <a:lvl4pPr marL="1371600" indent="0">
              <a:buFontTx/>
              <a:buNone/>
              <a:defRPr>
                <a:latin typeface="Franklin Gothic Book" panose="020B0503020102020204" pitchFamily="34" charset="0"/>
              </a:defRPr>
            </a:lvl4pPr>
            <a:lvl5pPr marL="1828800" indent="0">
              <a:buFontTx/>
              <a:buNone/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add </a:t>
            </a:r>
            <a:r>
              <a:rPr lang="en-US" err="1"/>
              <a:t>subheader</a:t>
            </a:r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7A0381D-0A3E-AAD6-5B07-0371BA158DD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73113" y="1561254"/>
            <a:ext cx="6463949" cy="4134568"/>
          </a:xfrm>
          <a:prstGeom prst="rect">
            <a:avLst/>
          </a:prstGeom>
        </p:spPr>
        <p:txBody>
          <a:bodyPr lIns="0" tIns="90000"/>
          <a:lstStyle>
            <a:lvl1pPr marL="228600" indent="-228600">
              <a:lnSpc>
                <a:spcPct val="110000"/>
              </a:lnSpc>
              <a:buFont typeface="Franklin Gothic Book" panose="020B0503020102020204" pitchFamily="34" charset="0"/>
              <a:buChar char="–"/>
              <a:defRPr sz="1600">
                <a:latin typeface="Century Gothic" panose="020B0502020202020204" pitchFamily="34" charset="0"/>
              </a:defRPr>
            </a:lvl1pPr>
            <a:lvl2pPr marL="685800" indent="-228600">
              <a:buFont typeface="Franklin Gothic Book" panose="020B0503020102020204" pitchFamily="34" charset="0"/>
              <a:buChar char="–"/>
              <a:defRPr sz="1600">
                <a:latin typeface="Century Gothic" panose="020B0502020202020204" pitchFamily="34" charset="0"/>
              </a:defRPr>
            </a:lvl2pPr>
            <a:lvl3pPr marL="1143000" indent="-228600">
              <a:buFont typeface="Franklin Gothic Book" panose="020B0503020102020204" pitchFamily="34" charset="0"/>
              <a:buChar char="–"/>
              <a:defRPr sz="1600">
                <a:latin typeface="Century Gothic" panose="020B0502020202020204" pitchFamily="34" charset="0"/>
              </a:defRPr>
            </a:lvl3pPr>
            <a:lvl4pPr marL="1600200" indent="-228600">
              <a:buFont typeface="Franklin Gothic Book" panose="020B0503020102020204" pitchFamily="34" charset="0"/>
              <a:buChar char="–"/>
              <a:defRPr sz="1600">
                <a:latin typeface="Century Gothic" panose="020B0502020202020204" pitchFamily="34" charset="0"/>
              </a:defRPr>
            </a:lvl4pPr>
            <a:lvl5pPr marL="2057400" indent="-228600">
              <a:buFont typeface="Franklin Gothic Book" panose="020B0503020102020204" pitchFamily="34" charset="0"/>
              <a:buChar char="–"/>
              <a:defRPr sz="1600">
                <a:latin typeface="Century Gothic" panose="020B0502020202020204" pitchFamily="34" charset="0"/>
              </a:defRPr>
            </a:lvl5pPr>
            <a:lvl6pPr>
              <a:defRPr sz="1600">
                <a:latin typeface="Century Gothic" panose="020B0502020202020204" pitchFamily="34" charset="0"/>
              </a:defRPr>
            </a:lvl6pPr>
          </a:lstStyle>
          <a:p>
            <a:pPr lvl="0"/>
            <a:r>
              <a:rPr lang="en-US"/>
              <a:t>Click to add bullet listing</a:t>
            </a:r>
          </a:p>
          <a:p>
            <a:pPr lvl="0"/>
            <a:r>
              <a:rPr lang="en-US"/>
              <a:t>Click to add bullet listing</a:t>
            </a:r>
          </a:p>
          <a:p>
            <a:pPr lvl="0"/>
            <a:r>
              <a:rPr lang="en-US"/>
              <a:t>Click to add bullet listing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4682F07-96E1-DC74-BFD9-06C9B22F52ED}"/>
              </a:ext>
            </a:extLst>
          </p:cNvPr>
          <p:cNvSpPr/>
          <p:nvPr userDrawn="1"/>
        </p:nvSpPr>
        <p:spPr>
          <a:xfrm>
            <a:off x="0" y="6643870"/>
            <a:ext cx="3113110" cy="214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024571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/2/3 image_WorkSaf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141942B3-9352-4B2F-87D0-29023C48EE2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490222" y="0"/>
            <a:ext cx="7701778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NZ"/>
              <a:t>Click to add a picture</a:t>
            </a:r>
          </a:p>
        </p:txBody>
      </p:sp>
      <p:pic>
        <p:nvPicPr>
          <p:cNvPr id="20" name="Picture 19" descr="Shape&#10;&#10;Description automatically generated with low confidence">
            <a:extLst>
              <a:ext uri="{FF2B5EF4-FFF2-40B4-BE49-F238E27FC236}">
                <a16:creationId xmlns:a16="http://schemas.microsoft.com/office/drawing/2014/main" id="{8C54A100-632C-4DA6-B811-998B93D6AA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880" y="5421942"/>
            <a:ext cx="2006599" cy="200659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3642F72-51AF-7E2F-5EB4-A07828182E0F}"/>
              </a:ext>
            </a:extLst>
          </p:cNvPr>
          <p:cNvSpPr/>
          <p:nvPr userDrawn="1"/>
        </p:nvSpPr>
        <p:spPr>
          <a:xfrm>
            <a:off x="773113" y="6067258"/>
            <a:ext cx="295200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Slide Number Placeholder 29">
            <a:extLst>
              <a:ext uri="{FF2B5EF4-FFF2-40B4-BE49-F238E27FC236}">
                <a16:creationId xmlns:a16="http://schemas.microsoft.com/office/drawing/2014/main" id="{C754501B-4BBF-7185-F79D-4D3F00A2794F}"/>
              </a:ext>
            </a:extLst>
          </p:cNvPr>
          <p:cNvSpPr txBox="1">
            <a:spLocks/>
          </p:cNvSpPr>
          <p:nvPr userDrawn="1"/>
        </p:nvSpPr>
        <p:spPr>
          <a:xfrm>
            <a:off x="694189" y="6264863"/>
            <a:ext cx="59542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DAF38AF-C964-424D-BC0E-636DBFE2E562}" type="slidenum">
              <a:rPr lang="en-NZ" sz="1400" b="1" smtClean="0">
                <a:latin typeface="Century Gothic" panose="020B0502020202020204" pitchFamily="34" charset="0"/>
              </a:rPr>
              <a:pPr/>
              <a:t>‹#›</a:t>
            </a:fld>
            <a:endParaRPr lang="en-NZ" sz="1400" b="1">
              <a:latin typeface="Century Gothic" panose="020B0502020202020204" pitchFamily="34" charset="0"/>
            </a:endParaRP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E6FE2642-16FD-087A-36C0-C98C9A6FDFA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3464" y="617070"/>
            <a:ext cx="2960515" cy="51218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3200" b="1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5" name="Text Placeholder 24">
            <a:extLst>
              <a:ext uri="{FF2B5EF4-FFF2-40B4-BE49-F238E27FC236}">
                <a16:creationId xmlns:a16="http://schemas.microsoft.com/office/drawing/2014/main" id="{E341C293-5A29-13FC-89FF-4E44DF2DA47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3114" y="1129254"/>
            <a:ext cx="2952000" cy="432000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>
              <a:lnSpc>
                <a:spcPct val="120000"/>
              </a:lnSpc>
              <a:buFontTx/>
              <a:buNone/>
              <a:defRPr sz="2400">
                <a:latin typeface="Century Gothic" panose="020B0502020202020204" pitchFamily="34" charset="0"/>
              </a:defRPr>
            </a:lvl1pPr>
            <a:lvl2pPr marL="457200" indent="0">
              <a:buFontTx/>
              <a:buNone/>
              <a:defRPr>
                <a:latin typeface="Franklin Gothic Book" panose="020B0503020102020204" pitchFamily="34" charset="0"/>
              </a:defRPr>
            </a:lvl2pPr>
            <a:lvl3pPr marL="914400" indent="0">
              <a:buFontTx/>
              <a:buNone/>
              <a:defRPr>
                <a:latin typeface="Franklin Gothic Book" panose="020B0503020102020204" pitchFamily="34" charset="0"/>
              </a:defRPr>
            </a:lvl3pPr>
            <a:lvl4pPr marL="1371600" indent="0">
              <a:buFontTx/>
              <a:buNone/>
              <a:defRPr>
                <a:latin typeface="Franklin Gothic Book" panose="020B0503020102020204" pitchFamily="34" charset="0"/>
              </a:defRPr>
            </a:lvl4pPr>
            <a:lvl5pPr marL="1828800" indent="0">
              <a:buFontTx/>
              <a:buNone/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err="1"/>
              <a:t>Subheader</a:t>
            </a:r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A73B5C2-E76A-1C64-211D-3D6EAA9F8E7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73114" y="1561254"/>
            <a:ext cx="2952000" cy="4134568"/>
          </a:xfrm>
          <a:prstGeom prst="rect">
            <a:avLst/>
          </a:prstGeom>
        </p:spPr>
        <p:txBody>
          <a:bodyPr lIns="0" tIns="90000"/>
          <a:lstStyle>
            <a:lvl1pPr marL="0" indent="0">
              <a:lnSpc>
                <a:spcPct val="110000"/>
              </a:lnSpc>
              <a:buFont typeface="Franklin Gothic Book" panose="020B0503020102020204" pitchFamily="34" charset="0"/>
              <a:buNone/>
              <a:defRPr sz="1600">
                <a:latin typeface="Century Gothic" panose="020B0502020202020204" pitchFamily="34" charset="0"/>
              </a:defRPr>
            </a:lvl1pPr>
            <a:lvl2pPr marL="685800" indent="-228600">
              <a:buFont typeface="Franklin Gothic Book" panose="020B0503020102020204" pitchFamily="34" charset="0"/>
              <a:buChar char="–"/>
              <a:defRPr sz="1600">
                <a:latin typeface="Century Gothic" panose="020B0502020202020204" pitchFamily="34" charset="0"/>
              </a:defRPr>
            </a:lvl2pPr>
            <a:lvl3pPr marL="1143000" indent="-228600">
              <a:buFont typeface="Franklin Gothic Book" panose="020B0503020102020204" pitchFamily="34" charset="0"/>
              <a:buChar char="–"/>
              <a:defRPr sz="1600">
                <a:latin typeface="Century Gothic" panose="020B0502020202020204" pitchFamily="34" charset="0"/>
              </a:defRPr>
            </a:lvl3pPr>
            <a:lvl4pPr marL="1600200" indent="-228600">
              <a:buFont typeface="Franklin Gothic Book" panose="020B0503020102020204" pitchFamily="34" charset="0"/>
              <a:buChar char="–"/>
              <a:defRPr sz="1600">
                <a:latin typeface="Century Gothic" panose="020B0502020202020204" pitchFamily="34" charset="0"/>
              </a:defRPr>
            </a:lvl4pPr>
            <a:lvl5pPr marL="2057400" indent="-228600">
              <a:buFont typeface="Franklin Gothic Book" panose="020B0503020102020204" pitchFamily="34" charset="0"/>
              <a:buChar char="–"/>
              <a:defRPr sz="1600">
                <a:latin typeface="Century Gothic" panose="020B0502020202020204" pitchFamily="34" charset="0"/>
              </a:defRPr>
            </a:lvl5pPr>
            <a:lvl6pPr>
              <a:defRPr sz="1600">
                <a:latin typeface="Century Gothic" panose="020B0502020202020204" pitchFamily="34" charset="0"/>
              </a:defRPr>
            </a:lvl6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4CC6DE-40B3-631B-D927-F0C01FF8DF61}"/>
              </a:ext>
            </a:extLst>
          </p:cNvPr>
          <p:cNvSpPr/>
          <p:nvPr userDrawn="1"/>
        </p:nvSpPr>
        <p:spPr>
          <a:xfrm>
            <a:off x="0" y="6643870"/>
            <a:ext cx="3113110" cy="214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918089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/3 image_WorkSaf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141942B3-9352-4B2F-87D0-29023C48EE2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488874" y="1"/>
            <a:ext cx="7701778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NZ"/>
              <a:t>Click to add a picture</a:t>
            </a:r>
          </a:p>
        </p:txBody>
      </p:sp>
      <p:pic>
        <p:nvPicPr>
          <p:cNvPr id="9" name="Picture 8" descr="Shape&#10;&#10;Description automatically generated with low confidence">
            <a:extLst>
              <a:ext uri="{FF2B5EF4-FFF2-40B4-BE49-F238E27FC236}">
                <a16:creationId xmlns:a16="http://schemas.microsoft.com/office/drawing/2014/main" id="{6458D3A1-F728-4E62-80FC-EC09BAA0CA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880" y="5421942"/>
            <a:ext cx="2006599" cy="2006599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AA088C9-AE37-41DA-AFC9-B8959597912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73113" y="1561254"/>
            <a:ext cx="2960866" cy="4134568"/>
          </a:xfrm>
          <a:prstGeom prst="rect">
            <a:avLst/>
          </a:prstGeom>
        </p:spPr>
        <p:txBody>
          <a:bodyPr lIns="0" tIns="90000"/>
          <a:lstStyle>
            <a:lvl1pPr marL="228600" indent="-228600">
              <a:lnSpc>
                <a:spcPct val="110000"/>
              </a:lnSpc>
              <a:buFont typeface="Franklin Gothic Book" panose="020B0503020102020204" pitchFamily="34" charset="0"/>
              <a:buChar char="–"/>
              <a:defRPr sz="1600">
                <a:latin typeface="Century Gothic" panose="020B0502020202020204" pitchFamily="34" charset="0"/>
              </a:defRPr>
            </a:lvl1pPr>
            <a:lvl2pPr marL="685800" indent="-228600">
              <a:buFont typeface="Franklin Gothic Book" panose="020B0503020102020204" pitchFamily="34" charset="0"/>
              <a:buChar char="–"/>
              <a:defRPr sz="1600">
                <a:latin typeface="Century Gothic" panose="020B0502020202020204" pitchFamily="34" charset="0"/>
              </a:defRPr>
            </a:lvl2pPr>
            <a:lvl3pPr marL="1143000" indent="-228600">
              <a:buFont typeface="Franklin Gothic Book" panose="020B0503020102020204" pitchFamily="34" charset="0"/>
              <a:buChar char="–"/>
              <a:defRPr sz="1600">
                <a:latin typeface="Century Gothic" panose="020B0502020202020204" pitchFamily="34" charset="0"/>
              </a:defRPr>
            </a:lvl3pPr>
            <a:lvl4pPr marL="1600200" indent="-228600">
              <a:buFont typeface="Franklin Gothic Book" panose="020B0503020102020204" pitchFamily="34" charset="0"/>
              <a:buChar char="–"/>
              <a:defRPr sz="1600">
                <a:latin typeface="Century Gothic" panose="020B0502020202020204" pitchFamily="34" charset="0"/>
              </a:defRPr>
            </a:lvl4pPr>
            <a:lvl5pPr marL="2057400" indent="-228600">
              <a:buFont typeface="Franklin Gothic Book" panose="020B0503020102020204" pitchFamily="34" charset="0"/>
              <a:buChar char="–"/>
              <a:defRPr sz="1600">
                <a:latin typeface="Century Gothic" panose="020B0502020202020204" pitchFamily="34" charset="0"/>
              </a:defRPr>
            </a:lvl5pPr>
            <a:lvl6pPr>
              <a:defRPr sz="1600">
                <a:latin typeface="Century Gothic" panose="020B0502020202020204" pitchFamily="34" charset="0"/>
              </a:defRPr>
            </a:lvl6pPr>
          </a:lstStyle>
          <a:p>
            <a:pPr lvl="0"/>
            <a:r>
              <a:rPr lang="en-US"/>
              <a:t>Click to add bullet listing</a:t>
            </a:r>
          </a:p>
          <a:p>
            <a:pPr lvl="0"/>
            <a:r>
              <a:rPr lang="en-US"/>
              <a:t>Click to add bullet listing</a:t>
            </a:r>
          </a:p>
          <a:p>
            <a:pPr lvl="0"/>
            <a:r>
              <a:rPr lang="en-US"/>
              <a:t>Click to add bullet listing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609B59B-A951-143D-5CFE-BF9104335916}"/>
              </a:ext>
            </a:extLst>
          </p:cNvPr>
          <p:cNvSpPr/>
          <p:nvPr userDrawn="1"/>
        </p:nvSpPr>
        <p:spPr>
          <a:xfrm>
            <a:off x="773113" y="6067258"/>
            <a:ext cx="295200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Slide Number Placeholder 29">
            <a:extLst>
              <a:ext uri="{FF2B5EF4-FFF2-40B4-BE49-F238E27FC236}">
                <a16:creationId xmlns:a16="http://schemas.microsoft.com/office/drawing/2014/main" id="{DFEF0245-11F9-BB22-1BA7-6D2B6FC26F87}"/>
              </a:ext>
            </a:extLst>
          </p:cNvPr>
          <p:cNvSpPr txBox="1">
            <a:spLocks/>
          </p:cNvSpPr>
          <p:nvPr userDrawn="1"/>
        </p:nvSpPr>
        <p:spPr>
          <a:xfrm>
            <a:off x="694189" y="6264863"/>
            <a:ext cx="59542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DAF38AF-C964-424D-BC0E-636DBFE2E562}" type="slidenum">
              <a:rPr lang="en-NZ" sz="1400" b="1" smtClean="0">
                <a:latin typeface="Century Gothic" panose="020B0502020202020204" pitchFamily="34" charset="0"/>
              </a:rPr>
              <a:pPr/>
              <a:t>‹#›</a:t>
            </a:fld>
            <a:endParaRPr lang="en-NZ" sz="1400" b="1">
              <a:latin typeface="Century Gothic" panose="020B0502020202020204" pitchFamily="34" charset="0"/>
            </a:endParaRP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6D618553-01F6-418D-BE67-376F476A1A1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3464" y="617070"/>
            <a:ext cx="2960515" cy="51218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3200" b="1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5" name="Text Placeholder 24">
            <a:extLst>
              <a:ext uri="{FF2B5EF4-FFF2-40B4-BE49-F238E27FC236}">
                <a16:creationId xmlns:a16="http://schemas.microsoft.com/office/drawing/2014/main" id="{B62BC056-79FA-79E1-0E47-C57E8876B0B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3114" y="1129254"/>
            <a:ext cx="2952000" cy="432000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>
              <a:lnSpc>
                <a:spcPct val="120000"/>
              </a:lnSpc>
              <a:buFontTx/>
              <a:buNone/>
              <a:defRPr sz="2400">
                <a:latin typeface="Century Gothic" panose="020B0502020202020204" pitchFamily="34" charset="0"/>
              </a:defRPr>
            </a:lvl1pPr>
            <a:lvl2pPr marL="457200" indent="0">
              <a:buFontTx/>
              <a:buNone/>
              <a:defRPr>
                <a:latin typeface="Franklin Gothic Book" panose="020B0503020102020204" pitchFamily="34" charset="0"/>
              </a:defRPr>
            </a:lvl2pPr>
            <a:lvl3pPr marL="914400" indent="0">
              <a:buFontTx/>
              <a:buNone/>
              <a:defRPr>
                <a:latin typeface="Franklin Gothic Book" panose="020B0503020102020204" pitchFamily="34" charset="0"/>
              </a:defRPr>
            </a:lvl3pPr>
            <a:lvl4pPr marL="1371600" indent="0">
              <a:buFontTx/>
              <a:buNone/>
              <a:defRPr>
                <a:latin typeface="Franklin Gothic Book" panose="020B0503020102020204" pitchFamily="34" charset="0"/>
              </a:defRPr>
            </a:lvl4pPr>
            <a:lvl5pPr marL="1828800" indent="0">
              <a:buFontTx/>
              <a:buNone/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err="1"/>
              <a:t>Subheader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1724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id of 2_WorkSaf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icture Placeholder 2">
            <a:extLst>
              <a:ext uri="{FF2B5EF4-FFF2-40B4-BE49-F238E27FC236}">
                <a16:creationId xmlns:a16="http://schemas.microsoft.com/office/drawing/2014/main" id="{686D9A26-E9E0-4F2A-A08D-9F55C303CA7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773114" y="1792197"/>
            <a:ext cx="5236290" cy="355652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NZ"/>
              <a:t>Click to add a picture</a:t>
            </a:r>
          </a:p>
        </p:txBody>
      </p:sp>
      <p:sp>
        <p:nvSpPr>
          <p:cNvPr id="37" name="Picture Placeholder 2">
            <a:extLst>
              <a:ext uri="{FF2B5EF4-FFF2-40B4-BE49-F238E27FC236}">
                <a16:creationId xmlns:a16="http://schemas.microsoft.com/office/drawing/2014/main" id="{4A5819BD-E282-4B1C-9470-1CF8C9D756BF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6182597" y="1792197"/>
            <a:ext cx="5252130" cy="355652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NZ"/>
              <a:t>Click to add a picture</a:t>
            </a:r>
          </a:p>
        </p:txBody>
      </p:sp>
      <p:pic>
        <p:nvPicPr>
          <p:cNvPr id="12" name="Picture 11" descr="Shape&#10;&#10;Description automatically generated with low confidence">
            <a:extLst>
              <a:ext uri="{FF2B5EF4-FFF2-40B4-BE49-F238E27FC236}">
                <a16:creationId xmlns:a16="http://schemas.microsoft.com/office/drawing/2014/main" id="{2FC3CA48-9888-455C-8226-13B6D447EFB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6398" y="5460447"/>
            <a:ext cx="2006599" cy="200659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7F84928-2295-AB64-2A86-67CE0EFCF601}"/>
              </a:ext>
            </a:extLst>
          </p:cNvPr>
          <p:cNvSpPr/>
          <p:nvPr userDrawn="1"/>
        </p:nvSpPr>
        <p:spPr>
          <a:xfrm>
            <a:off x="773113" y="6067258"/>
            <a:ext cx="10673898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Slide Number Placeholder 29">
            <a:extLst>
              <a:ext uri="{FF2B5EF4-FFF2-40B4-BE49-F238E27FC236}">
                <a16:creationId xmlns:a16="http://schemas.microsoft.com/office/drawing/2014/main" id="{2031B373-1E52-3188-08A3-4D6273A44B1D}"/>
              </a:ext>
            </a:extLst>
          </p:cNvPr>
          <p:cNvSpPr txBox="1">
            <a:spLocks/>
          </p:cNvSpPr>
          <p:nvPr userDrawn="1"/>
        </p:nvSpPr>
        <p:spPr>
          <a:xfrm>
            <a:off x="694189" y="6264863"/>
            <a:ext cx="59542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DAF38AF-C964-424D-BC0E-636DBFE2E562}" type="slidenum">
              <a:rPr lang="en-NZ" sz="1400" b="1" smtClean="0">
                <a:latin typeface="Century Gothic" panose="020B0502020202020204" pitchFamily="34" charset="0"/>
              </a:rPr>
              <a:pPr/>
              <a:t>‹#›</a:t>
            </a:fld>
            <a:endParaRPr lang="en-NZ" sz="1400" b="1">
              <a:latin typeface="Century Gothic" panose="020B0502020202020204" pitchFamily="34" charset="0"/>
            </a:endParaRPr>
          </a:p>
        </p:txBody>
      </p:sp>
      <p:sp>
        <p:nvSpPr>
          <p:cNvPr id="4" name="Footer Placeholder 57">
            <a:extLst>
              <a:ext uri="{FF2B5EF4-FFF2-40B4-BE49-F238E27FC236}">
                <a16:creationId xmlns:a16="http://schemas.microsoft.com/office/drawing/2014/main" id="{F227FB6D-1E5D-F643-8C63-5EE41F45365E}"/>
              </a:ext>
            </a:extLst>
          </p:cNvPr>
          <p:cNvSpPr txBox="1">
            <a:spLocks/>
          </p:cNvSpPr>
          <p:nvPr userDrawn="1"/>
        </p:nvSpPr>
        <p:spPr>
          <a:xfrm>
            <a:off x="1289613" y="6288398"/>
            <a:ext cx="4114800" cy="3319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sz="1200" u="none">
                <a:solidFill>
                  <a:schemeClr val="tx1"/>
                </a:solidFill>
                <a:latin typeface="Century Gothic" panose="020B0502020202020204" pitchFamily="34" charset="0"/>
              </a:rPr>
              <a:t>worksafe.govt.nz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4C450282-6A6E-4518-499B-994E5C8430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3464" y="617071"/>
            <a:ext cx="10673547" cy="51218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3200" b="1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/>
              <a:t>Click to add header</a:t>
            </a:r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01520C51-3B62-1840-9C24-582CB17D065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3113" y="1129254"/>
            <a:ext cx="10673547" cy="432000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>
              <a:lnSpc>
                <a:spcPct val="120000"/>
              </a:lnSpc>
              <a:buFontTx/>
              <a:buNone/>
              <a:defRPr sz="2400">
                <a:latin typeface="Century Gothic" panose="020B0502020202020204" pitchFamily="34" charset="0"/>
              </a:defRPr>
            </a:lvl1pPr>
            <a:lvl2pPr marL="457200" indent="0">
              <a:buFontTx/>
              <a:buNone/>
              <a:defRPr>
                <a:latin typeface="Franklin Gothic Book" panose="020B0503020102020204" pitchFamily="34" charset="0"/>
              </a:defRPr>
            </a:lvl2pPr>
            <a:lvl3pPr marL="914400" indent="0">
              <a:buFontTx/>
              <a:buNone/>
              <a:defRPr>
                <a:latin typeface="Franklin Gothic Book" panose="020B0503020102020204" pitchFamily="34" charset="0"/>
              </a:defRPr>
            </a:lvl3pPr>
            <a:lvl4pPr marL="1371600" indent="0">
              <a:buFontTx/>
              <a:buNone/>
              <a:defRPr>
                <a:latin typeface="Franklin Gothic Book" panose="020B0503020102020204" pitchFamily="34" charset="0"/>
              </a:defRPr>
            </a:lvl4pPr>
            <a:lvl5pPr marL="1828800" indent="0">
              <a:buFontTx/>
              <a:buNone/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add </a:t>
            </a:r>
            <a:r>
              <a:rPr lang="en-US" err="1"/>
              <a:t>subheader</a:t>
            </a: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1F5D1A-19F8-BB9E-8CEE-D207B6BDC0C0}"/>
              </a:ext>
            </a:extLst>
          </p:cNvPr>
          <p:cNvSpPr/>
          <p:nvPr userDrawn="1"/>
        </p:nvSpPr>
        <p:spPr>
          <a:xfrm>
            <a:off x="0" y="6643870"/>
            <a:ext cx="3113110" cy="214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706723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id of 3_WorkSaf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icture Placeholder 2">
            <a:extLst>
              <a:ext uri="{FF2B5EF4-FFF2-40B4-BE49-F238E27FC236}">
                <a16:creationId xmlns:a16="http://schemas.microsoft.com/office/drawing/2014/main" id="{686D9A26-E9E0-4F2A-A08D-9F55C303CA7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773113" y="1792197"/>
            <a:ext cx="3402375" cy="355652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NZ"/>
              <a:t>Click to add a picture</a:t>
            </a:r>
          </a:p>
        </p:txBody>
      </p:sp>
      <p:sp>
        <p:nvSpPr>
          <p:cNvPr id="36" name="Picture Placeholder 2">
            <a:extLst>
              <a:ext uri="{FF2B5EF4-FFF2-40B4-BE49-F238E27FC236}">
                <a16:creationId xmlns:a16="http://schemas.microsoft.com/office/drawing/2014/main" id="{5F773AAB-597C-4689-9D7E-09E6A48FDBDE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4402732" y="1792197"/>
            <a:ext cx="3402375" cy="355652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NZ"/>
              <a:t>Click to add a picture</a:t>
            </a:r>
          </a:p>
        </p:txBody>
      </p:sp>
      <p:sp>
        <p:nvSpPr>
          <p:cNvPr id="37" name="Picture Placeholder 2">
            <a:extLst>
              <a:ext uri="{FF2B5EF4-FFF2-40B4-BE49-F238E27FC236}">
                <a16:creationId xmlns:a16="http://schemas.microsoft.com/office/drawing/2014/main" id="{4A5819BD-E282-4B1C-9470-1CF8C9D756BF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8032352" y="1792197"/>
            <a:ext cx="3402375" cy="355652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NZ"/>
              <a:t>Click to add a picture</a:t>
            </a:r>
          </a:p>
        </p:txBody>
      </p:sp>
      <p:pic>
        <p:nvPicPr>
          <p:cNvPr id="39" name="Picture 38" descr="Shape&#10;&#10;Description automatically generated with low confidence">
            <a:extLst>
              <a:ext uri="{FF2B5EF4-FFF2-40B4-BE49-F238E27FC236}">
                <a16:creationId xmlns:a16="http://schemas.microsoft.com/office/drawing/2014/main" id="{09B0E14A-BA88-44D0-A535-A9ADDDA098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6398" y="5460447"/>
            <a:ext cx="2006599" cy="200659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B6CC02D-1FC2-690A-8647-5DE5D888763D}"/>
              </a:ext>
            </a:extLst>
          </p:cNvPr>
          <p:cNvSpPr/>
          <p:nvPr userDrawn="1"/>
        </p:nvSpPr>
        <p:spPr>
          <a:xfrm>
            <a:off x="773113" y="6067258"/>
            <a:ext cx="10673898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" name="Slide Number Placeholder 29">
            <a:extLst>
              <a:ext uri="{FF2B5EF4-FFF2-40B4-BE49-F238E27FC236}">
                <a16:creationId xmlns:a16="http://schemas.microsoft.com/office/drawing/2014/main" id="{588136CD-937F-498F-F362-FEE90AEE753F}"/>
              </a:ext>
            </a:extLst>
          </p:cNvPr>
          <p:cNvSpPr txBox="1">
            <a:spLocks/>
          </p:cNvSpPr>
          <p:nvPr userDrawn="1"/>
        </p:nvSpPr>
        <p:spPr>
          <a:xfrm>
            <a:off x="694189" y="6264863"/>
            <a:ext cx="59542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DAF38AF-C964-424D-BC0E-636DBFE2E562}" type="slidenum">
              <a:rPr lang="en-NZ" sz="1400" b="1" smtClean="0">
                <a:latin typeface="Century Gothic" panose="020B0502020202020204" pitchFamily="34" charset="0"/>
              </a:rPr>
              <a:pPr/>
              <a:t>‹#›</a:t>
            </a:fld>
            <a:endParaRPr lang="en-NZ" sz="1400" b="1">
              <a:latin typeface="Century Gothic" panose="020B0502020202020204" pitchFamily="34" charset="0"/>
            </a:endParaRPr>
          </a:p>
        </p:txBody>
      </p:sp>
      <p:sp>
        <p:nvSpPr>
          <p:cNvPr id="4" name="Footer Placeholder 57">
            <a:extLst>
              <a:ext uri="{FF2B5EF4-FFF2-40B4-BE49-F238E27FC236}">
                <a16:creationId xmlns:a16="http://schemas.microsoft.com/office/drawing/2014/main" id="{A97E0407-14D1-9EF7-65DB-445AC2EEA157}"/>
              </a:ext>
            </a:extLst>
          </p:cNvPr>
          <p:cNvSpPr txBox="1">
            <a:spLocks/>
          </p:cNvSpPr>
          <p:nvPr userDrawn="1"/>
        </p:nvSpPr>
        <p:spPr>
          <a:xfrm>
            <a:off x="1289613" y="6288398"/>
            <a:ext cx="4114800" cy="3319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sz="1200" u="none">
                <a:solidFill>
                  <a:schemeClr val="tx1"/>
                </a:solidFill>
                <a:latin typeface="Century Gothic" panose="020B0502020202020204" pitchFamily="34" charset="0"/>
              </a:rPr>
              <a:t>worksafe.govt.nz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9A77F1C7-5C33-DA59-A890-4F4E0CD6E0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3464" y="617071"/>
            <a:ext cx="10673547" cy="51218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3200" b="1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/>
              <a:t>Click to add header</a:t>
            </a:r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FC588E24-F970-736C-76A6-703C752989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3113" y="1129254"/>
            <a:ext cx="10673547" cy="432000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>
              <a:lnSpc>
                <a:spcPct val="120000"/>
              </a:lnSpc>
              <a:buFontTx/>
              <a:buNone/>
              <a:defRPr sz="2400">
                <a:latin typeface="Century Gothic" panose="020B0502020202020204" pitchFamily="34" charset="0"/>
              </a:defRPr>
            </a:lvl1pPr>
            <a:lvl2pPr marL="457200" indent="0">
              <a:buFontTx/>
              <a:buNone/>
              <a:defRPr>
                <a:latin typeface="Franklin Gothic Book" panose="020B0503020102020204" pitchFamily="34" charset="0"/>
              </a:defRPr>
            </a:lvl2pPr>
            <a:lvl3pPr marL="914400" indent="0">
              <a:buFontTx/>
              <a:buNone/>
              <a:defRPr>
                <a:latin typeface="Franklin Gothic Book" panose="020B0503020102020204" pitchFamily="34" charset="0"/>
              </a:defRPr>
            </a:lvl3pPr>
            <a:lvl4pPr marL="1371600" indent="0">
              <a:buFontTx/>
              <a:buNone/>
              <a:defRPr>
                <a:latin typeface="Franklin Gothic Book" panose="020B0503020102020204" pitchFamily="34" charset="0"/>
              </a:defRPr>
            </a:lvl4pPr>
            <a:lvl5pPr marL="1828800" indent="0">
              <a:buFontTx/>
              <a:buNone/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add </a:t>
            </a:r>
            <a:r>
              <a:rPr lang="en-US" err="1"/>
              <a:t>subheader</a:t>
            </a: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C4B473-638C-C93F-799F-BB6E078318FA}"/>
              </a:ext>
            </a:extLst>
          </p:cNvPr>
          <p:cNvSpPr/>
          <p:nvPr userDrawn="1"/>
        </p:nvSpPr>
        <p:spPr>
          <a:xfrm>
            <a:off x="0" y="6643870"/>
            <a:ext cx="3113110" cy="214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175596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id of 4_WorkSaf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icture Placeholder 2">
            <a:extLst>
              <a:ext uri="{FF2B5EF4-FFF2-40B4-BE49-F238E27FC236}">
                <a16:creationId xmlns:a16="http://schemas.microsoft.com/office/drawing/2014/main" id="{686D9A26-E9E0-4F2A-A08D-9F55C303CA7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773114" y="2177250"/>
            <a:ext cx="2464560" cy="209500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NZ"/>
              <a:t>Click to add a picture</a:t>
            </a:r>
          </a:p>
        </p:txBody>
      </p:sp>
      <p:pic>
        <p:nvPicPr>
          <p:cNvPr id="39" name="Picture 38" descr="Shape&#10;&#10;Description automatically generated with low confidence">
            <a:extLst>
              <a:ext uri="{FF2B5EF4-FFF2-40B4-BE49-F238E27FC236}">
                <a16:creationId xmlns:a16="http://schemas.microsoft.com/office/drawing/2014/main" id="{09B0E14A-BA88-44D0-A535-A9ADDDA098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6398" y="5460447"/>
            <a:ext cx="2006599" cy="2006599"/>
          </a:xfrm>
          <a:prstGeom prst="rect">
            <a:avLst/>
          </a:prstGeom>
        </p:spPr>
      </p:pic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0C7C8944-4F78-4F53-9342-AADBFE7CB062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3509677" y="2177250"/>
            <a:ext cx="2464560" cy="209500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NZ"/>
              <a:t>Click to add a picture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EDA88A0-72E8-4D0B-88A3-7B3191A5E0E1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>
            <a:off x="6246240" y="2177250"/>
            <a:ext cx="2464560" cy="209500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NZ"/>
              <a:t>Click to add a picture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DED08C4A-9A7B-4CCD-80BF-7CEAEAD2CC8D}"/>
              </a:ext>
            </a:extLst>
          </p:cNvPr>
          <p:cNvSpPr>
            <a:spLocks noGrp="1"/>
          </p:cNvSpPr>
          <p:nvPr>
            <p:ph type="pic" idx="20" hasCustomPrompt="1"/>
          </p:nvPr>
        </p:nvSpPr>
        <p:spPr>
          <a:xfrm>
            <a:off x="8982802" y="2177250"/>
            <a:ext cx="2464560" cy="209500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NZ"/>
              <a:t>Click to add a picture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80A29102-1333-4A96-801D-98F39C148C5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73113" y="4318088"/>
            <a:ext cx="2464560" cy="808378"/>
          </a:xfrm>
          <a:prstGeom prst="rect">
            <a:avLst/>
          </a:prstGeom>
          <a:noFill/>
          <a:ln w="6350">
            <a:noFill/>
          </a:ln>
        </p:spPr>
        <p:txBody>
          <a:bodyPr lIns="36000" tIns="0" rIns="36000" bIns="0" anchor="ctr" anchorCtr="1"/>
          <a:lstStyle>
            <a:lvl1pPr marL="0" indent="0" algn="ctr">
              <a:lnSpc>
                <a:spcPct val="110000"/>
              </a:lnSpc>
              <a:buFont typeface="Arial" panose="020B0604020202020204" pitchFamily="34" charset="0"/>
              <a:buNone/>
              <a:defRPr sz="1400">
                <a:latin typeface="Century Gothic" panose="020B05020202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2000">
                <a:latin typeface="Franklin Gothic Book" panose="020B0503020102020204" pitchFamily="34" charset="0"/>
              </a:defRPr>
            </a:lvl4pPr>
            <a:lvl5pPr>
              <a:defRPr sz="20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add descriptor</a:t>
            </a:r>
            <a:endParaRPr lang="en-NZ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09C2CD75-E30B-47E5-BCBC-19F9A08E157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509677" y="4318088"/>
            <a:ext cx="2464560" cy="808378"/>
          </a:xfrm>
          <a:prstGeom prst="rect">
            <a:avLst/>
          </a:prstGeom>
          <a:noFill/>
          <a:ln w="6350">
            <a:noFill/>
          </a:ln>
        </p:spPr>
        <p:txBody>
          <a:bodyPr lIns="36000" tIns="0" rIns="36000" bIns="0" anchor="ctr" anchorCtr="1"/>
          <a:lstStyle>
            <a:lvl1pPr marL="0" indent="0" algn="ctr">
              <a:lnSpc>
                <a:spcPct val="110000"/>
              </a:lnSpc>
              <a:buFont typeface="Arial" panose="020B0604020202020204" pitchFamily="34" charset="0"/>
              <a:buNone/>
              <a:defRPr sz="1400">
                <a:latin typeface="Century Gothic" panose="020B05020202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2000">
                <a:latin typeface="Franklin Gothic Book" panose="020B0503020102020204" pitchFamily="34" charset="0"/>
              </a:defRPr>
            </a:lvl4pPr>
            <a:lvl5pPr>
              <a:defRPr sz="20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add descriptor</a:t>
            </a:r>
            <a:endParaRPr lang="en-NZ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9416F44E-836E-49F1-866A-F79A42FA2DD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46240" y="4318088"/>
            <a:ext cx="2464559" cy="808378"/>
          </a:xfrm>
          <a:prstGeom prst="rect">
            <a:avLst/>
          </a:prstGeom>
          <a:noFill/>
          <a:ln w="6350">
            <a:noFill/>
          </a:ln>
        </p:spPr>
        <p:txBody>
          <a:bodyPr lIns="36000" tIns="0" rIns="36000" bIns="0" anchor="ctr" anchorCtr="1"/>
          <a:lstStyle>
            <a:lvl1pPr marL="0" indent="0" algn="ctr">
              <a:lnSpc>
                <a:spcPct val="110000"/>
              </a:lnSpc>
              <a:buFont typeface="Arial" panose="020B0604020202020204" pitchFamily="34" charset="0"/>
              <a:buNone/>
              <a:defRPr sz="1400">
                <a:latin typeface="Century Gothic" panose="020B05020202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2000">
                <a:latin typeface="Franklin Gothic Book" panose="020B0503020102020204" pitchFamily="34" charset="0"/>
              </a:defRPr>
            </a:lvl4pPr>
            <a:lvl5pPr>
              <a:defRPr sz="20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add descriptor</a:t>
            </a:r>
            <a:endParaRPr lang="en-NZ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56FEDBFD-DB3E-4B6E-84A1-D200025D074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982790" y="4318088"/>
            <a:ext cx="2464559" cy="808378"/>
          </a:xfrm>
          <a:prstGeom prst="rect">
            <a:avLst/>
          </a:prstGeom>
          <a:noFill/>
          <a:ln w="6350">
            <a:noFill/>
          </a:ln>
        </p:spPr>
        <p:txBody>
          <a:bodyPr lIns="36000" tIns="0" rIns="36000" bIns="0" anchor="ctr" anchorCtr="1"/>
          <a:lstStyle>
            <a:lvl1pPr marL="0" indent="0" algn="ctr">
              <a:lnSpc>
                <a:spcPct val="110000"/>
              </a:lnSpc>
              <a:buFont typeface="Arial" panose="020B0604020202020204" pitchFamily="34" charset="0"/>
              <a:buNone/>
              <a:defRPr sz="1400">
                <a:latin typeface="Century Gothic" panose="020B05020202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2000">
                <a:latin typeface="Franklin Gothic Book" panose="020B0503020102020204" pitchFamily="34" charset="0"/>
              </a:defRPr>
            </a:lvl4pPr>
            <a:lvl5pPr>
              <a:defRPr sz="20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add descriptor</a:t>
            </a:r>
            <a:endParaRPr lang="en-NZ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C1A5B3A-FD21-D8E5-8242-11CEFD661553}"/>
              </a:ext>
            </a:extLst>
          </p:cNvPr>
          <p:cNvSpPr/>
          <p:nvPr userDrawn="1"/>
        </p:nvSpPr>
        <p:spPr>
          <a:xfrm>
            <a:off x="773113" y="6067258"/>
            <a:ext cx="10673898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" name="Slide Number Placeholder 29">
            <a:extLst>
              <a:ext uri="{FF2B5EF4-FFF2-40B4-BE49-F238E27FC236}">
                <a16:creationId xmlns:a16="http://schemas.microsoft.com/office/drawing/2014/main" id="{C75F444F-CA18-3A32-596E-A98F2013B4A2}"/>
              </a:ext>
            </a:extLst>
          </p:cNvPr>
          <p:cNvSpPr txBox="1">
            <a:spLocks/>
          </p:cNvSpPr>
          <p:nvPr userDrawn="1"/>
        </p:nvSpPr>
        <p:spPr>
          <a:xfrm>
            <a:off x="694189" y="6264863"/>
            <a:ext cx="59542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DAF38AF-C964-424D-BC0E-636DBFE2E562}" type="slidenum">
              <a:rPr lang="en-NZ" sz="1400" b="1" smtClean="0">
                <a:latin typeface="Century Gothic" panose="020B0502020202020204" pitchFamily="34" charset="0"/>
              </a:rPr>
              <a:pPr/>
              <a:t>‹#›</a:t>
            </a:fld>
            <a:endParaRPr lang="en-NZ" sz="1400" b="1">
              <a:latin typeface="Century Gothic" panose="020B0502020202020204" pitchFamily="34" charset="0"/>
            </a:endParaRPr>
          </a:p>
        </p:txBody>
      </p:sp>
      <p:sp>
        <p:nvSpPr>
          <p:cNvPr id="4" name="Footer Placeholder 57">
            <a:extLst>
              <a:ext uri="{FF2B5EF4-FFF2-40B4-BE49-F238E27FC236}">
                <a16:creationId xmlns:a16="http://schemas.microsoft.com/office/drawing/2014/main" id="{109B75C4-45B1-C3B3-3784-BAAB78839B3D}"/>
              </a:ext>
            </a:extLst>
          </p:cNvPr>
          <p:cNvSpPr txBox="1">
            <a:spLocks/>
          </p:cNvSpPr>
          <p:nvPr userDrawn="1"/>
        </p:nvSpPr>
        <p:spPr>
          <a:xfrm>
            <a:off x="1289613" y="6288398"/>
            <a:ext cx="4114800" cy="3319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sz="1200" u="none">
                <a:solidFill>
                  <a:schemeClr val="tx1"/>
                </a:solidFill>
                <a:latin typeface="Century Gothic" panose="020B0502020202020204" pitchFamily="34" charset="0"/>
              </a:rPr>
              <a:t>worksafe.govt.nz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9073004D-BA23-CC38-ADBF-06090E48122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3464" y="617071"/>
            <a:ext cx="10673547" cy="51218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3200" b="1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/>
              <a:t>Click to add header</a:t>
            </a:r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7D93EB4E-166E-2473-9E57-3B53CFA666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3113" y="1129254"/>
            <a:ext cx="10673547" cy="432000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>
              <a:lnSpc>
                <a:spcPct val="120000"/>
              </a:lnSpc>
              <a:buFontTx/>
              <a:buNone/>
              <a:defRPr sz="2400">
                <a:latin typeface="Century Gothic" panose="020B0502020202020204" pitchFamily="34" charset="0"/>
              </a:defRPr>
            </a:lvl1pPr>
            <a:lvl2pPr marL="457200" indent="0">
              <a:buFontTx/>
              <a:buNone/>
              <a:defRPr>
                <a:latin typeface="Franklin Gothic Book" panose="020B0503020102020204" pitchFamily="34" charset="0"/>
              </a:defRPr>
            </a:lvl2pPr>
            <a:lvl3pPr marL="914400" indent="0">
              <a:buFontTx/>
              <a:buNone/>
              <a:defRPr>
                <a:latin typeface="Franklin Gothic Book" panose="020B0503020102020204" pitchFamily="34" charset="0"/>
              </a:defRPr>
            </a:lvl3pPr>
            <a:lvl4pPr marL="1371600" indent="0">
              <a:buFontTx/>
              <a:buNone/>
              <a:defRPr>
                <a:latin typeface="Franklin Gothic Book" panose="020B0503020102020204" pitchFamily="34" charset="0"/>
              </a:defRPr>
            </a:lvl4pPr>
            <a:lvl5pPr marL="1828800" indent="0">
              <a:buFontTx/>
              <a:buNone/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add </a:t>
            </a:r>
            <a:r>
              <a:rPr lang="en-US" err="1"/>
              <a:t>subheader</a:t>
            </a: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373E04-10E6-A165-14B8-C00CDBD4BD0A}"/>
              </a:ext>
            </a:extLst>
          </p:cNvPr>
          <p:cNvSpPr/>
          <p:nvPr userDrawn="1"/>
        </p:nvSpPr>
        <p:spPr>
          <a:xfrm>
            <a:off x="0" y="6643870"/>
            <a:ext cx="3113110" cy="214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089533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truction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C904183-A9CB-4B75-7F3C-464F0D9781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7212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id of 4 Rounded_WorkSaf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hape&#10;&#10;Description automatically generated with low confidence">
            <a:extLst>
              <a:ext uri="{FF2B5EF4-FFF2-40B4-BE49-F238E27FC236}">
                <a16:creationId xmlns:a16="http://schemas.microsoft.com/office/drawing/2014/main" id="{2FC3CA48-9888-455C-8226-13B6D447EFB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6398" y="5460447"/>
            <a:ext cx="2006599" cy="2006599"/>
          </a:xfrm>
          <a:prstGeom prst="rect">
            <a:avLst/>
          </a:prstGeom>
        </p:spPr>
      </p:pic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7FC3AE2-7FC6-4515-AF58-46668B0E434E}"/>
              </a:ext>
            </a:extLst>
          </p:cNvPr>
          <p:cNvSpPr>
            <a:spLocks noGrp="1" noChangeAspect="1"/>
          </p:cNvSpPr>
          <p:nvPr>
            <p:ph type="pic" idx="19" hasCustomPrompt="1"/>
          </p:nvPr>
        </p:nvSpPr>
        <p:spPr>
          <a:xfrm>
            <a:off x="773114" y="1824531"/>
            <a:ext cx="2340000" cy="234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 sz="3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NZ"/>
              <a:t>Click to add a picture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C1EE7008-CA5B-4F15-B56A-3FD8BF1BEC6A}"/>
              </a:ext>
            </a:extLst>
          </p:cNvPr>
          <p:cNvSpPr>
            <a:spLocks noGrp="1" noChangeAspect="1"/>
          </p:cNvSpPr>
          <p:nvPr>
            <p:ph type="pic" idx="21" hasCustomPrompt="1"/>
          </p:nvPr>
        </p:nvSpPr>
        <p:spPr>
          <a:xfrm>
            <a:off x="9107362" y="1824531"/>
            <a:ext cx="2340000" cy="234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 sz="3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NZ"/>
              <a:t>Click to add a picture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64A6F873-6DE2-4502-893F-6BF6729EF338}"/>
              </a:ext>
            </a:extLst>
          </p:cNvPr>
          <p:cNvSpPr>
            <a:spLocks noGrp="1" noChangeAspect="1"/>
          </p:cNvSpPr>
          <p:nvPr>
            <p:ph type="pic" idx="22" hasCustomPrompt="1"/>
          </p:nvPr>
        </p:nvSpPr>
        <p:spPr>
          <a:xfrm>
            <a:off x="6329280" y="1824531"/>
            <a:ext cx="2340000" cy="234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 sz="3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NZ"/>
              <a:t>Click to add a picture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16169FBF-4DAF-4749-A0EE-4DBC67AD695C}"/>
              </a:ext>
            </a:extLst>
          </p:cNvPr>
          <p:cNvSpPr>
            <a:spLocks noGrp="1" noChangeAspect="1"/>
          </p:cNvSpPr>
          <p:nvPr>
            <p:ph type="pic" idx="23" hasCustomPrompt="1"/>
          </p:nvPr>
        </p:nvSpPr>
        <p:spPr>
          <a:xfrm>
            <a:off x="3551197" y="1824531"/>
            <a:ext cx="2340000" cy="234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 sz="3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NZ"/>
              <a:t>Click to add a picture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E36C61-F5AB-4A6A-A54C-BE07399DE3F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73113" y="4318088"/>
            <a:ext cx="2339997" cy="808378"/>
          </a:xfrm>
          <a:prstGeom prst="rect">
            <a:avLst/>
          </a:prstGeom>
          <a:noFill/>
          <a:ln w="6350">
            <a:noFill/>
          </a:ln>
        </p:spPr>
        <p:txBody>
          <a:bodyPr lIns="36000" tIns="0" rIns="36000" bIns="0" anchor="ctr" anchorCtr="1"/>
          <a:lstStyle>
            <a:lvl1pPr marL="0" indent="0" algn="ctr">
              <a:lnSpc>
                <a:spcPct val="110000"/>
              </a:lnSpc>
              <a:buFont typeface="Arial" panose="020B0604020202020204" pitchFamily="34" charset="0"/>
              <a:buNone/>
              <a:defRPr sz="1600">
                <a:latin typeface="Century Gothic" panose="020B05020202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2000">
                <a:latin typeface="Franklin Gothic Book" panose="020B0503020102020204" pitchFamily="34" charset="0"/>
              </a:defRPr>
            </a:lvl4pPr>
            <a:lvl5pPr>
              <a:defRPr sz="20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add descriptor</a:t>
            </a:r>
            <a:endParaRPr lang="en-NZ"/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612AD947-734C-40BD-BAE6-3B21BB1D35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551193" y="4318088"/>
            <a:ext cx="2339997" cy="808378"/>
          </a:xfrm>
          <a:prstGeom prst="rect">
            <a:avLst/>
          </a:prstGeom>
          <a:noFill/>
          <a:ln w="6350">
            <a:noFill/>
          </a:ln>
        </p:spPr>
        <p:txBody>
          <a:bodyPr lIns="36000" tIns="0" rIns="36000" bIns="0" anchor="ctr" anchorCtr="1"/>
          <a:lstStyle>
            <a:lvl1pPr marL="0" indent="0" algn="ctr">
              <a:lnSpc>
                <a:spcPct val="110000"/>
              </a:lnSpc>
              <a:buFont typeface="Arial" panose="020B0604020202020204" pitchFamily="34" charset="0"/>
              <a:buNone/>
              <a:defRPr sz="1600">
                <a:latin typeface="Century Gothic" panose="020B05020202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2000">
                <a:latin typeface="Franklin Gothic Book" panose="020B0503020102020204" pitchFamily="34" charset="0"/>
              </a:defRPr>
            </a:lvl4pPr>
            <a:lvl5pPr>
              <a:defRPr sz="20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add descriptor</a:t>
            </a:r>
            <a:endParaRPr lang="en-NZ"/>
          </a:p>
        </p:txBody>
      </p:sp>
      <p:sp>
        <p:nvSpPr>
          <p:cNvPr id="31" name="Text Placeholder 4">
            <a:extLst>
              <a:ext uri="{FF2B5EF4-FFF2-40B4-BE49-F238E27FC236}">
                <a16:creationId xmlns:a16="http://schemas.microsoft.com/office/drawing/2014/main" id="{62035089-34FF-4FA5-9BC1-584E4C320FD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29273" y="4318088"/>
            <a:ext cx="2339997" cy="808378"/>
          </a:xfrm>
          <a:prstGeom prst="rect">
            <a:avLst/>
          </a:prstGeom>
          <a:noFill/>
          <a:ln w="6350">
            <a:noFill/>
          </a:ln>
        </p:spPr>
        <p:txBody>
          <a:bodyPr lIns="36000" tIns="0" rIns="36000" bIns="0" anchor="ctr" anchorCtr="1"/>
          <a:lstStyle>
            <a:lvl1pPr marL="0" indent="0" algn="ctr">
              <a:lnSpc>
                <a:spcPct val="110000"/>
              </a:lnSpc>
              <a:buFont typeface="Arial" panose="020B0604020202020204" pitchFamily="34" charset="0"/>
              <a:buNone/>
              <a:defRPr sz="1600">
                <a:latin typeface="Century Gothic" panose="020B05020202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2000">
                <a:latin typeface="Franklin Gothic Book" panose="020B0503020102020204" pitchFamily="34" charset="0"/>
              </a:defRPr>
            </a:lvl4pPr>
            <a:lvl5pPr>
              <a:defRPr sz="20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add descriptor</a:t>
            </a:r>
            <a:endParaRPr lang="en-NZ"/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6097DAC2-F9A8-4710-AC06-105D161B1A7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07352" y="4318088"/>
            <a:ext cx="2339997" cy="808378"/>
          </a:xfrm>
          <a:prstGeom prst="rect">
            <a:avLst/>
          </a:prstGeom>
          <a:noFill/>
          <a:ln w="6350">
            <a:noFill/>
          </a:ln>
        </p:spPr>
        <p:txBody>
          <a:bodyPr lIns="36000" tIns="0" rIns="36000" bIns="0" anchor="ctr" anchorCtr="1"/>
          <a:lstStyle>
            <a:lvl1pPr marL="0" indent="0" algn="ctr">
              <a:lnSpc>
                <a:spcPct val="110000"/>
              </a:lnSpc>
              <a:buFont typeface="Arial" panose="020B0604020202020204" pitchFamily="34" charset="0"/>
              <a:buNone/>
              <a:defRPr sz="1600">
                <a:latin typeface="Century Gothic" panose="020B05020202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2000">
                <a:latin typeface="Franklin Gothic Book" panose="020B0503020102020204" pitchFamily="34" charset="0"/>
              </a:defRPr>
            </a:lvl4pPr>
            <a:lvl5pPr>
              <a:defRPr sz="20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add descriptor</a:t>
            </a:r>
            <a:endParaRPr lang="en-NZ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A96FE40-0E63-2BFB-9B4E-C24936920F40}"/>
              </a:ext>
            </a:extLst>
          </p:cNvPr>
          <p:cNvSpPr/>
          <p:nvPr userDrawn="1"/>
        </p:nvSpPr>
        <p:spPr>
          <a:xfrm>
            <a:off x="773113" y="6067258"/>
            <a:ext cx="10673898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" name="Slide Number Placeholder 29">
            <a:extLst>
              <a:ext uri="{FF2B5EF4-FFF2-40B4-BE49-F238E27FC236}">
                <a16:creationId xmlns:a16="http://schemas.microsoft.com/office/drawing/2014/main" id="{18CEC0E0-B086-8E5A-EB72-0F93AA5F8970}"/>
              </a:ext>
            </a:extLst>
          </p:cNvPr>
          <p:cNvSpPr txBox="1">
            <a:spLocks/>
          </p:cNvSpPr>
          <p:nvPr userDrawn="1"/>
        </p:nvSpPr>
        <p:spPr>
          <a:xfrm>
            <a:off x="694189" y="6264863"/>
            <a:ext cx="59542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DAF38AF-C964-424D-BC0E-636DBFE2E562}" type="slidenum">
              <a:rPr lang="en-NZ" sz="1400" b="1" smtClean="0">
                <a:latin typeface="Century Gothic" panose="020B0502020202020204" pitchFamily="34" charset="0"/>
              </a:rPr>
              <a:pPr/>
              <a:t>‹#›</a:t>
            </a:fld>
            <a:endParaRPr lang="en-NZ" sz="1400" b="1">
              <a:latin typeface="Century Gothic" panose="020B0502020202020204" pitchFamily="34" charset="0"/>
            </a:endParaRPr>
          </a:p>
        </p:txBody>
      </p:sp>
      <p:sp>
        <p:nvSpPr>
          <p:cNvPr id="4" name="Footer Placeholder 57">
            <a:extLst>
              <a:ext uri="{FF2B5EF4-FFF2-40B4-BE49-F238E27FC236}">
                <a16:creationId xmlns:a16="http://schemas.microsoft.com/office/drawing/2014/main" id="{ABFA22FF-BBED-32E6-981F-D590DF8AD136}"/>
              </a:ext>
            </a:extLst>
          </p:cNvPr>
          <p:cNvSpPr txBox="1">
            <a:spLocks/>
          </p:cNvSpPr>
          <p:nvPr userDrawn="1"/>
        </p:nvSpPr>
        <p:spPr>
          <a:xfrm>
            <a:off x="1289613" y="6288398"/>
            <a:ext cx="4114800" cy="3319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sz="1200" u="none">
                <a:solidFill>
                  <a:schemeClr val="tx1"/>
                </a:solidFill>
                <a:latin typeface="Century Gothic" panose="020B0502020202020204" pitchFamily="34" charset="0"/>
              </a:rPr>
              <a:t>worksafe.govt.nz</a:t>
            </a: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8BD2056B-BB6B-7C8F-D336-25782A4078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3464" y="617071"/>
            <a:ext cx="10673547" cy="51218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3200" b="1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/>
              <a:t>Click to add header</a:t>
            </a:r>
          </a:p>
        </p:txBody>
      </p:sp>
      <p:sp>
        <p:nvSpPr>
          <p:cNvPr id="7" name="Text Placeholder 24">
            <a:extLst>
              <a:ext uri="{FF2B5EF4-FFF2-40B4-BE49-F238E27FC236}">
                <a16:creationId xmlns:a16="http://schemas.microsoft.com/office/drawing/2014/main" id="{7C062B37-305D-BFF6-25B4-0B63D23717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3113" y="1129254"/>
            <a:ext cx="10673547" cy="432000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>
              <a:lnSpc>
                <a:spcPct val="120000"/>
              </a:lnSpc>
              <a:buFontTx/>
              <a:buNone/>
              <a:defRPr sz="2400">
                <a:latin typeface="Century Gothic" panose="020B0502020202020204" pitchFamily="34" charset="0"/>
              </a:defRPr>
            </a:lvl1pPr>
            <a:lvl2pPr marL="457200" indent="0">
              <a:buFontTx/>
              <a:buNone/>
              <a:defRPr>
                <a:latin typeface="Franklin Gothic Book" panose="020B0503020102020204" pitchFamily="34" charset="0"/>
              </a:defRPr>
            </a:lvl2pPr>
            <a:lvl3pPr marL="914400" indent="0">
              <a:buFontTx/>
              <a:buNone/>
              <a:defRPr>
                <a:latin typeface="Franklin Gothic Book" panose="020B0503020102020204" pitchFamily="34" charset="0"/>
              </a:defRPr>
            </a:lvl3pPr>
            <a:lvl4pPr marL="1371600" indent="0">
              <a:buFontTx/>
              <a:buNone/>
              <a:defRPr>
                <a:latin typeface="Franklin Gothic Book" panose="020B0503020102020204" pitchFamily="34" charset="0"/>
              </a:defRPr>
            </a:lvl4pPr>
            <a:lvl5pPr marL="1828800" indent="0">
              <a:buFontTx/>
              <a:buNone/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add </a:t>
            </a:r>
            <a:r>
              <a:rPr lang="en-US" err="1"/>
              <a:t>subheader</a:t>
            </a: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946B614-9866-030E-3105-E9A581663DF1}"/>
              </a:ext>
            </a:extLst>
          </p:cNvPr>
          <p:cNvSpPr/>
          <p:nvPr userDrawn="1"/>
        </p:nvSpPr>
        <p:spPr>
          <a:xfrm>
            <a:off x="0" y="6643870"/>
            <a:ext cx="3113110" cy="214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832069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page Green_WorkSafe"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86C80DD-0A3F-E3AF-197F-BCF2F8EBAA25}"/>
              </a:ext>
            </a:extLst>
          </p:cNvPr>
          <p:cNvSpPr/>
          <p:nvPr userDrawn="1"/>
        </p:nvSpPr>
        <p:spPr>
          <a:xfrm>
            <a:off x="0" y="6643870"/>
            <a:ext cx="3113110" cy="214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E0BDED9-4B12-43D3-B504-C718529FF5A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BB05D14-6103-4561-B4EE-130B6F2AA2B1}"/>
              </a:ext>
            </a:extLst>
          </p:cNvPr>
          <p:cNvCxnSpPr>
            <a:cxnSpLocks/>
          </p:cNvCxnSpPr>
          <p:nvPr userDrawn="1"/>
        </p:nvCxnSpPr>
        <p:spPr>
          <a:xfrm>
            <a:off x="773464" y="6097990"/>
            <a:ext cx="10673898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1BAE2E8-AA4B-4455-AC1E-7B09944957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113" y="728663"/>
            <a:ext cx="10674350" cy="380168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9600">
                <a:latin typeface="Century Gothic" panose="020B0502020202020204" pitchFamily="34" charset="0"/>
              </a:defRPr>
            </a:lvl1pPr>
            <a:lvl2pPr>
              <a:defRPr sz="9600">
                <a:latin typeface="Franklin Gothic Book" panose="020B0503020102020204" pitchFamily="34" charset="0"/>
              </a:defRPr>
            </a:lvl2pPr>
            <a:lvl3pPr>
              <a:defRPr sz="9600">
                <a:latin typeface="Franklin Gothic Book" panose="020B0503020102020204" pitchFamily="34" charset="0"/>
              </a:defRPr>
            </a:lvl3pPr>
            <a:lvl4pPr>
              <a:defRPr sz="9600">
                <a:latin typeface="Franklin Gothic Book" panose="020B0503020102020204" pitchFamily="34" charset="0"/>
              </a:defRPr>
            </a:lvl4pPr>
            <a:lvl5pPr>
              <a:defRPr sz="9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add a </a:t>
            </a:r>
            <a:br>
              <a:rPr lang="en-US"/>
            </a:br>
            <a:r>
              <a:rPr lang="en-US"/>
              <a:t>divider page title</a:t>
            </a:r>
          </a:p>
        </p:txBody>
      </p:sp>
      <p:pic>
        <p:nvPicPr>
          <p:cNvPr id="13" name="Picture 12" descr="Shape&#10;&#10;Description automatically generated with low confidence">
            <a:extLst>
              <a:ext uri="{FF2B5EF4-FFF2-40B4-BE49-F238E27FC236}">
                <a16:creationId xmlns:a16="http://schemas.microsoft.com/office/drawing/2014/main" id="{895B8368-4EFE-4FE7-9F46-9573660662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6398" y="5460447"/>
            <a:ext cx="2006599" cy="2006599"/>
          </a:xfrm>
          <a:prstGeom prst="rect">
            <a:avLst/>
          </a:prstGeom>
        </p:spPr>
      </p:pic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3C15A64-7477-42C0-849A-D52D0AD526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3112" y="4700439"/>
            <a:ext cx="4330515" cy="1015586"/>
          </a:xfrm>
          <a:prstGeom prst="rect">
            <a:avLst/>
          </a:prstGeom>
        </p:spPr>
        <p:txBody>
          <a:bodyPr lIns="0" anchor="b" anchorCtr="0"/>
          <a:lstStyle>
            <a:lvl1pPr marL="0" indent="0">
              <a:buNone/>
              <a:defRPr sz="18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>
              <a:defRPr sz="2000">
                <a:solidFill>
                  <a:schemeClr val="accent5"/>
                </a:solidFill>
                <a:latin typeface="Franklin Gothic Book" panose="020B0503020102020204" pitchFamily="34" charset="0"/>
              </a:defRPr>
            </a:lvl2pPr>
            <a:lvl3pPr>
              <a:defRPr sz="2000">
                <a:solidFill>
                  <a:schemeClr val="accent5"/>
                </a:solidFill>
                <a:latin typeface="Franklin Gothic Book" panose="020B0503020102020204" pitchFamily="34" charset="0"/>
              </a:defRPr>
            </a:lvl3pPr>
            <a:lvl4pPr>
              <a:defRPr sz="2000">
                <a:solidFill>
                  <a:schemeClr val="accent5"/>
                </a:solidFill>
                <a:latin typeface="Franklin Gothic Book" panose="020B0503020102020204" pitchFamily="34" charset="0"/>
              </a:defRPr>
            </a:lvl4pPr>
            <a:lvl5pPr>
              <a:defRPr sz="2000">
                <a:solidFill>
                  <a:schemeClr val="accent5"/>
                </a:solidFill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add divider description</a:t>
            </a:r>
            <a:endParaRPr lang="en-NZ"/>
          </a:p>
        </p:txBody>
      </p:sp>
      <p:sp>
        <p:nvSpPr>
          <p:cNvPr id="2" name="Slide Number Placeholder 29">
            <a:extLst>
              <a:ext uri="{FF2B5EF4-FFF2-40B4-BE49-F238E27FC236}">
                <a16:creationId xmlns:a16="http://schemas.microsoft.com/office/drawing/2014/main" id="{8C14D609-EAED-D096-39E1-3FDEE6B36A99}"/>
              </a:ext>
            </a:extLst>
          </p:cNvPr>
          <p:cNvSpPr txBox="1">
            <a:spLocks/>
          </p:cNvSpPr>
          <p:nvPr userDrawn="1"/>
        </p:nvSpPr>
        <p:spPr>
          <a:xfrm>
            <a:off x="694189" y="6264863"/>
            <a:ext cx="59542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DAF38AF-C964-424D-BC0E-636DBFE2E562}" type="slidenum">
              <a:rPr lang="en-NZ" sz="1400" b="1" smtClean="0">
                <a:latin typeface="Century Gothic" panose="020B0502020202020204" pitchFamily="34" charset="0"/>
              </a:rPr>
              <a:pPr/>
              <a:t>‹#›</a:t>
            </a:fld>
            <a:endParaRPr lang="en-NZ" sz="1400" b="1">
              <a:latin typeface="Century Gothic" panose="020B0502020202020204" pitchFamily="34" charset="0"/>
            </a:endParaRPr>
          </a:p>
        </p:txBody>
      </p:sp>
      <p:sp>
        <p:nvSpPr>
          <p:cNvPr id="4" name="Footer Placeholder 57">
            <a:extLst>
              <a:ext uri="{FF2B5EF4-FFF2-40B4-BE49-F238E27FC236}">
                <a16:creationId xmlns:a16="http://schemas.microsoft.com/office/drawing/2014/main" id="{734AA423-F833-CBDF-FBB7-2288EF66FE0F}"/>
              </a:ext>
            </a:extLst>
          </p:cNvPr>
          <p:cNvSpPr txBox="1">
            <a:spLocks/>
          </p:cNvSpPr>
          <p:nvPr userDrawn="1"/>
        </p:nvSpPr>
        <p:spPr>
          <a:xfrm>
            <a:off x="1289613" y="6288398"/>
            <a:ext cx="4114800" cy="3319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sz="1200" u="none">
                <a:solidFill>
                  <a:schemeClr val="tx1"/>
                </a:solidFill>
                <a:latin typeface="Century Gothic" panose="020B0502020202020204" pitchFamily="34" charset="0"/>
              </a:rPr>
              <a:t>worksafe.govt.nz</a:t>
            </a:r>
          </a:p>
        </p:txBody>
      </p:sp>
    </p:spTree>
    <p:extLst>
      <p:ext uri="{BB962C8B-B14F-4D97-AF65-F5344CB8AC3E}">
        <p14:creationId xmlns:p14="http://schemas.microsoft.com/office/powerpoint/2010/main" val="20110672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page Black_WorkSaf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E8A04C2-AE7B-43B3-94AD-BBDDA6EB4E1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A653BF9-A942-4BA7-9A9D-6C328CF9531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113" y="728664"/>
            <a:ext cx="10674350" cy="38016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96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>
              <a:defRPr sz="9600">
                <a:latin typeface="Franklin Gothic Book" panose="020B0503020102020204" pitchFamily="34" charset="0"/>
              </a:defRPr>
            </a:lvl2pPr>
            <a:lvl3pPr>
              <a:defRPr sz="9600">
                <a:latin typeface="Franklin Gothic Book" panose="020B0503020102020204" pitchFamily="34" charset="0"/>
              </a:defRPr>
            </a:lvl3pPr>
            <a:lvl4pPr>
              <a:defRPr sz="9600">
                <a:latin typeface="Franklin Gothic Book" panose="020B0503020102020204" pitchFamily="34" charset="0"/>
              </a:defRPr>
            </a:lvl4pPr>
            <a:lvl5pPr>
              <a:defRPr sz="9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add a </a:t>
            </a:r>
            <a:br>
              <a:rPr lang="en-US"/>
            </a:br>
            <a:r>
              <a:rPr lang="en-US"/>
              <a:t>divider page title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F2EC58-618D-4CB5-99A9-B40312A3B9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76398" y="5460447"/>
            <a:ext cx="2006599" cy="2006599"/>
          </a:xfrm>
          <a:prstGeom prst="rect">
            <a:avLst/>
          </a:prstGeom>
        </p:spPr>
      </p:pic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D9C08061-014C-418E-B84F-5B0B22A1DFF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3112" y="4700439"/>
            <a:ext cx="4330515" cy="1015586"/>
          </a:xfrm>
          <a:prstGeom prst="rect">
            <a:avLst/>
          </a:prstGeom>
        </p:spPr>
        <p:txBody>
          <a:bodyPr lIns="0" anchor="b" anchorCtr="0"/>
          <a:lstStyle>
            <a:lvl1pPr marL="0" indent="0">
              <a:buNone/>
              <a:defRPr sz="18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>
              <a:defRPr sz="2000">
                <a:solidFill>
                  <a:schemeClr val="accent5"/>
                </a:solidFill>
                <a:latin typeface="Franklin Gothic Book" panose="020B0503020102020204" pitchFamily="34" charset="0"/>
              </a:defRPr>
            </a:lvl2pPr>
            <a:lvl3pPr>
              <a:defRPr sz="2000">
                <a:solidFill>
                  <a:schemeClr val="accent5"/>
                </a:solidFill>
                <a:latin typeface="Franklin Gothic Book" panose="020B0503020102020204" pitchFamily="34" charset="0"/>
              </a:defRPr>
            </a:lvl3pPr>
            <a:lvl4pPr>
              <a:defRPr sz="2000">
                <a:solidFill>
                  <a:schemeClr val="accent5"/>
                </a:solidFill>
                <a:latin typeface="Franklin Gothic Book" panose="020B0503020102020204" pitchFamily="34" charset="0"/>
              </a:defRPr>
            </a:lvl4pPr>
            <a:lvl5pPr>
              <a:defRPr sz="2000">
                <a:solidFill>
                  <a:schemeClr val="accent5"/>
                </a:solidFill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add divider description</a:t>
            </a:r>
            <a:endParaRPr lang="en-NZ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B95F60C-5914-6D35-B8C1-D38AAD167166}"/>
              </a:ext>
            </a:extLst>
          </p:cNvPr>
          <p:cNvSpPr/>
          <p:nvPr userDrawn="1"/>
        </p:nvSpPr>
        <p:spPr>
          <a:xfrm>
            <a:off x="773113" y="6067258"/>
            <a:ext cx="10673898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" name="Slide Number Placeholder 29">
            <a:extLst>
              <a:ext uri="{FF2B5EF4-FFF2-40B4-BE49-F238E27FC236}">
                <a16:creationId xmlns:a16="http://schemas.microsoft.com/office/drawing/2014/main" id="{0E9E980C-0AC8-20D8-2A02-43BDE72D281D}"/>
              </a:ext>
            </a:extLst>
          </p:cNvPr>
          <p:cNvSpPr txBox="1">
            <a:spLocks/>
          </p:cNvSpPr>
          <p:nvPr userDrawn="1"/>
        </p:nvSpPr>
        <p:spPr>
          <a:xfrm>
            <a:off x="694189" y="6264863"/>
            <a:ext cx="59542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DAF38AF-C964-424D-BC0E-636DBFE2E562}" type="slidenum">
              <a:rPr lang="en-NZ" sz="1400" b="1" smtClean="0">
                <a:solidFill>
                  <a:schemeClr val="bg1"/>
                </a:solidFill>
                <a:latin typeface="Century Gothic" panose="020B0502020202020204" pitchFamily="34" charset="0"/>
              </a:rPr>
              <a:pPr/>
              <a:t>‹#›</a:t>
            </a:fld>
            <a:endParaRPr lang="en-NZ" sz="1400" b="1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Footer Placeholder 57">
            <a:extLst>
              <a:ext uri="{FF2B5EF4-FFF2-40B4-BE49-F238E27FC236}">
                <a16:creationId xmlns:a16="http://schemas.microsoft.com/office/drawing/2014/main" id="{25990A30-6D36-7B12-1E97-1ED63A9DA61D}"/>
              </a:ext>
            </a:extLst>
          </p:cNvPr>
          <p:cNvSpPr txBox="1">
            <a:spLocks/>
          </p:cNvSpPr>
          <p:nvPr userDrawn="1"/>
        </p:nvSpPr>
        <p:spPr>
          <a:xfrm>
            <a:off x="1289613" y="6288398"/>
            <a:ext cx="4114800" cy="3319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sz="1200" u="none">
                <a:solidFill>
                  <a:schemeClr val="bg1"/>
                </a:solidFill>
                <a:latin typeface="Century Gothic" panose="020B0502020202020204" pitchFamily="34" charset="0"/>
              </a:rPr>
              <a:t>worksafe.govt.nz</a:t>
            </a:r>
          </a:p>
        </p:txBody>
      </p:sp>
    </p:spTree>
    <p:extLst>
      <p:ext uri="{BB962C8B-B14F-4D97-AF65-F5344CB8AC3E}">
        <p14:creationId xmlns:p14="http://schemas.microsoft.com/office/powerpoint/2010/main" val="28430322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mall Green_WorkSaf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CFD5F2B-FE11-5492-384E-B050A7F6CEE1}"/>
              </a:ext>
            </a:extLst>
          </p:cNvPr>
          <p:cNvSpPr/>
          <p:nvPr userDrawn="1"/>
        </p:nvSpPr>
        <p:spPr>
          <a:xfrm>
            <a:off x="0" y="6643870"/>
            <a:ext cx="3113110" cy="214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E0BDED9-4B12-43D3-B504-C718529FF5A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BB05D14-6103-4561-B4EE-130B6F2AA2B1}"/>
              </a:ext>
            </a:extLst>
          </p:cNvPr>
          <p:cNvCxnSpPr>
            <a:cxnSpLocks/>
          </p:cNvCxnSpPr>
          <p:nvPr userDrawn="1"/>
        </p:nvCxnSpPr>
        <p:spPr>
          <a:xfrm>
            <a:off x="773464" y="6097990"/>
            <a:ext cx="10673898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1BAE2E8-AA4B-4455-AC1E-7B09944957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113" y="728663"/>
            <a:ext cx="10674350" cy="4609311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4800">
                <a:latin typeface="Century Gothic" panose="020B0502020202020204" pitchFamily="34" charset="0"/>
              </a:defRPr>
            </a:lvl1pPr>
            <a:lvl2pPr>
              <a:defRPr sz="9600">
                <a:latin typeface="Franklin Gothic Book" panose="020B0503020102020204" pitchFamily="34" charset="0"/>
              </a:defRPr>
            </a:lvl2pPr>
            <a:lvl3pPr>
              <a:defRPr sz="9600">
                <a:latin typeface="Franklin Gothic Book" panose="020B0503020102020204" pitchFamily="34" charset="0"/>
              </a:defRPr>
            </a:lvl3pPr>
            <a:lvl4pPr>
              <a:defRPr sz="9600">
                <a:latin typeface="Franklin Gothic Book" panose="020B0503020102020204" pitchFamily="34" charset="0"/>
              </a:defRPr>
            </a:lvl4pPr>
            <a:lvl5pPr>
              <a:defRPr sz="9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add a </a:t>
            </a:r>
            <a:br>
              <a:rPr lang="en-US"/>
            </a:br>
            <a:r>
              <a:rPr lang="en-US"/>
              <a:t>divider page title</a:t>
            </a:r>
          </a:p>
        </p:txBody>
      </p:sp>
      <p:pic>
        <p:nvPicPr>
          <p:cNvPr id="14" name="Picture 13" descr="Shape&#10;&#10;Description automatically generated with low confidence">
            <a:extLst>
              <a:ext uri="{FF2B5EF4-FFF2-40B4-BE49-F238E27FC236}">
                <a16:creationId xmlns:a16="http://schemas.microsoft.com/office/drawing/2014/main" id="{2F962A7B-DEF2-4C9F-AF53-CD0CB93F83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6398" y="5460447"/>
            <a:ext cx="2006599" cy="2006599"/>
          </a:xfrm>
          <a:prstGeom prst="rect">
            <a:avLst/>
          </a:prstGeom>
        </p:spPr>
      </p:pic>
      <p:sp>
        <p:nvSpPr>
          <p:cNvPr id="2" name="Slide Number Placeholder 29">
            <a:extLst>
              <a:ext uri="{FF2B5EF4-FFF2-40B4-BE49-F238E27FC236}">
                <a16:creationId xmlns:a16="http://schemas.microsoft.com/office/drawing/2014/main" id="{50B57D69-CFE6-5F25-C22A-DE899750BC02}"/>
              </a:ext>
            </a:extLst>
          </p:cNvPr>
          <p:cNvSpPr txBox="1">
            <a:spLocks/>
          </p:cNvSpPr>
          <p:nvPr userDrawn="1"/>
        </p:nvSpPr>
        <p:spPr>
          <a:xfrm>
            <a:off x="694189" y="6264863"/>
            <a:ext cx="59542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DAF38AF-C964-424D-BC0E-636DBFE2E562}" type="slidenum">
              <a:rPr lang="en-NZ" sz="1400" b="1" smtClean="0">
                <a:latin typeface="Century Gothic" panose="020B0502020202020204" pitchFamily="34" charset="0"/>
              </a:rPr>
              <a:pPr/>
              <a:t>‹#›</a:t>
            </a:fld>
            <a:endParaRPr lang="en-NZ" sz="1400" b="1">
              <a:latin typeface="Century Gothic" panose="020B0502020202020204" pitchFamily="34" charset="0"/>
            </a:endParaRPr>
          </a:p>
        </p:txBody>
      </p:sp>
      <p:sp>
        <p:nvSpPr>
          <p:cNvPr id="4" name="Footer Placeholder 57">
            <a:extLst>
              <a:ext uri="{FF2B5EF4-FFF2-40B4-BE49-F238E27FC236}">
                <a16:creationId xmlns:a16="http://schemas.microsoft.com/office/drawing/2014/main" id="{AF0BF452-DD05-86A9-37CF-A28FAA74E5C1}"/>
              </a:ext>
            </a:extLst>
          </p:cNvPr>
          <p:cNvSpPr txBox="1">
            <a:spLocks/>
          </p:cNvSpPr>
          <p:nvPr userDrawn="1"/>
        </p:nvSpPr>
        <p:spPr>
          <a:xfrm>
            <a:off x="1289613" y="6288398"/>
            <a:ext cx="4114800" cy="3319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sz="1200" u="none">
                <a:solidFill>
                  <a:schemeClr val="tx1"/>
                </a:solidFill>
                <a:latin typeface="Century Gothic" panose="020B0502020202020204" pitchFamily="34" charset="0"/>
              </a:rPr>
              <a:t>worksafe.govt.nz</a:t>
            </a:r>
          </a:p>
        </p:txBody>
      </p:sp>
    </p:spTree>
    <p:extLst>
      <p:ext uri="{BB962C8B-B14F-4D97-AF65-F5344CB8AC3E}">
        <p14:creationId xmlns:p14="http://schemas.microsoft.com/office/powerpoint/2010/main" val="20117636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mall Black_WorkSaf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E8A04C2-AE7B-43B3-94AD-BBDDA6EB4E1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C36A6DA1-ECF8-4576-9064-53BF041111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113" y="728663"/>
            <a:ext cx="10674350" cy="4609311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 typeface="+mj-lt"/>
              <a:buNone/>
              <a:defRPr sz="48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>
              <a:defRPr sz="9600">
                <a:latin typeface="Franklin Gothic Book" panose="020B0503020102020204" pitchFamily="34" charset="0"/>
              </a:defRPr>
            </a:lvl2pPr>
            <a:lvl3pPr>
              <a:defRPr sz="9600">
                <a:latin typeface="Franklin Gothic Book" panose="020B0503020102020204" pitchFamily="34" charset="0"/>
              </a:defRPr>
            </a:lvl3pPr>
            <a:lvl4pPr>
              <a:defRPr sz="9600">
                <a:latin typeface="Franklin Gothic Book" panose="020B0503020102020204" pitchFamily="34" charset="0"/>
              </a:defRPr>
            </a:lvl4pPr>
            <a:lvl5pPr>
              <a:defRPr sz="9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add a </a:t>
            </a:r>
            <a:br>
              <a:rPr lang="en-US"/>
            </a:br>
            <a:r>
              <a:rPr lang="en-US"/>
              <a:t>divider page title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F12B376-73D4-49C1-92DD-FA3EAA31B0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76398" y="5460447"/>
            <a:ext cx="2006599" cy="200659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F986639-2D27-E7EB-C6F2-6F8D1334AD76}"/>
              </a:ext>
            </a:extLst>
          </p:cNvPr>
          <p:cNvSpPr/>
          <p:nvPr userDrawn="1"/>
        </p:nvSpPr>
        <p:spPr>
          <a:xfrm>
            <a:off x="773113" y="6067258"/>
            <a:ext cx="10673898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" name="Slide Number Placeholder 29">
            <a:extLst>
              <a:ext uri="{FF2B5EF4-FFF2-40B4-BE49-F238E27FC236}">
                <a16:creationId xmlns:a16="http://schemas.microsoft.com/office/drawing/2014/main" id="{3032D42A-6D80-1DE6-D44B-F1F0BFB0BB84}"/>
              </a:ext>
            </a:extLst>
          </p:cNvPr>
          <p:cNvSpPr txBox="1">
            <a:spLocks/>
          </p:cNvSpPr>
          <p:nvPr userDrawn="1"/>
        </p:nvSpPr>
        <p:spPr>
          <a:xfrm>
            <a:off x="694189" y="6264863"/>
            <a:ext cx="59542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DAF38AF-C964-424D-BC0E-636DBFE2E562}" type="slidenum">
              <a:rPr lang="en-NZ" sz="1400" b="1" smtClean="0">
                <a:solidFill>
                  <a:schemeClr val="bg1"/>
                </a:solidFill>
                <a:latin typeface="Century Gothic" panose="020B0502020202020204" pitchFamily="34" charset="0"/>
              </a:rPr>
              <a:pPr/>
              <a:t>‹#›</a:t>
            </a:fld>
            <a:endParaRPr lang="en-NZ" sz="1400" b="1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Footer Placeholder 57">
            <a:extLst>
              <a:ext uri="{FF2B5EF4-FFF2-40B4-BE49-F238E27FC236}">
                <a16:creationId xmlns:a16="http://schemas.microsoft.com/office/drawing/2014/main" id="{2CEDF5D6-B419-B3EB-5660-E14A33EB9BD6}"/>
              </a:ext>
            </a:extLst>
          </p:cNvPr>
          <p:cNvSpPr txBox="1">
            <a:spLocks/>
          </p:cNvSpPr>
          <p:nvPr userDrawn="1"/>
        </p:nvSpPr>
        <p:spPr>
          <a:xfrm>
            <a:off x="1289613" y="6288398"/>
            <a:ext cx="4114800" cy="3319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sz="1200" u="none">
                <a:solidFill>
                  <a:schemeClr val="bg1"/>
                </a:solidFill>
                <a:latin typeface="Century Gothic" panose="020B0502020202020204" pitchFamily="34" charset="0"/>
              </a:rPr>
              <a:t>worksafe.govt.nz</a:t>
            </a:r>
          </a:p>
        </p:txBody>
      </p:sp>
    </p:spTree>
    <p:extLst>
      <p:ext uri="{BB962C8B-B14F-4D97-AF65-F5344CB8AC3E}">
        <p14:creationId xmlns:p14="http://schemas.microsoft.com/office/powerpoint/2010/main" val="9278640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mall White_WorkSaf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0BDED9-4B12-43D3-B504-C718529FF5A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9" name="Slide Number Placeholder 29">
            <a:extLst>
              <a:ext uri="{FF2B5EF4-FFF2-40B4-BE49-F238E27FC236}">
                <a16:creationId xmlns:a16="http://schemas.microsoft.com/office/drawing/2014/main" id="{EB86EE85-712E-42CA-8844-5873EBDC4452}"/>
              </a:ext>
            </a:extLst>
          </p:cNvPr>
          <p:cNvSpPr txBox="1">
            <a:spLocks/>
          </p:cNvSpPr>
          <p:nvPr userDrawn="1"/>
        </p:nvSpPr>
        <p:spPr>
          <a:xfrm>
            <a:off x="694189" y="6264863"/>
            <a:ext cx="59542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DAF38AF-C964-424D-BC0E-636DBFE2E562}" type="slidenum">
              <a:rPr lang="en-NZ" sz="1400" b="1" smtClean="0">
                <a:latin typeface="Century Gothic" panose="020B0502020202020204" pitchFamily="34" charset="0"/>
              </a:rPr>
              <a:pPr/>
              <a:t>‹#›</a:t>
            </a:fld>
            <a:endParaRPr lang="en-NZ" sz="1400" b="1">
              <a:latin typeface="Century Gothic" panose="020B0502020202020204" pitchFamily="34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1BAE2E8-AA4B-4455-AC1E-7B09944957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113" y="728663"/>
            <a:ext cx="10674350" cy="4609311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4800">
                <a:latin typeface="Century Gothic" panose="020B0502020202020204" pitchFamily="34" charset="0"/>
              </a:defRPr>
            </a:lvl1pPr>
            <a:lvl2pPr>
              <a:defRPr sz="9600">
                <a:latin typeface="Franklin Gothic Book" panose="020B0503020102020204" pitchFamily="34" charset="0"/>
              </a:defRPr>
            </a:lvl2pPr>
            <a:lvl3pPr>
              <a:defRPr sz="9600">
                <a:latin typeface="Franklin Gothic Book" panose="020B0503020102020204" pitchFamily="34" charset="0"/>
              </a:defRPr>
            </a:lvl3pPr>
            <a:lvl4pPr>
              <a:defRPr sz="9600">
                <a:latin typeface="Franklin Gothic Book" panose="020B0503020102020204" pitchFamily="34" charset="0"/>
              </a:defRPr>
            </a:lvl4pPr>
            <a:lvl5pPr>
              <a:defRPr sz="9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add a </a:t>
            </a:r>
            <a:br>
              <a:rPr lang="en-US"/>
            </a:br>
            <a:r>
              <a:rPr lang="en-US"/>
              <a:t>divider page title</a:t>
            </a:r>
          </a:p>
        </p:txBody>
      </p:sp>
      <p:pic>
        <p:nvPicPr>
          <p:cNvPr id="14" name="Picture 13" descr="Shape&#10;&#10;Description automatically generated with low confidence">
            <a:extLst>
              <a:ext uri="{FF2B5EF4-FFF2-40B4-BE49-F238E27FC236}">
                <a16:creationId xmlns:a16="http://schemas.microsoft.com/office/drawing/2014/main" id="{2F962A7B-DEF2-4C9F-AF53-CD0CB93F83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6398" y="5460447"/>
            <a:ext cx="2006599" cy="2006599"/>
          </a:xfrm>
          <a:prstGeom prst="rect">
            <a:avLst/>
          </a:prstGeom>
        </p:spPr>
      </p:pic>
      <p:sp>
        <p:nvSpPr>
          <p:cNvPr id="8" name="Footer Placeholder 57">
            <a:extLst>
              <a:ext uri="{FF2B5EF4-FFF2-40B4-BE49-F238E27FC236}">
                <a16:creationId xmlns:a16="http://schemas.microsoft.com/office/drawing/2014/main" id="{4D3A228F-9BDE-4DE1-B9EF-2EA89BB85BFE}"/>
              </a:ext>
            </a:extLst>
          </p:cNvPr>
          <p:cNvSpPr txBox="1">
            <a:spLocks/>
          </p:cNvSpPr>
          <p:nvPr userDrawn="1"/>
        </p:nvSpPr>
        <p:spPr>
          <a:xfrm>
            <a:off x="1289613" y="6288398"/>
            <a:ext cx="4114800" cy="3319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sz="1200" u="none">
                <a:solidFill>
                  <a:schemeClr val="tx1"/>
                </a:solidFill>
                <a:latin typeface="Century Gothic" panose="020B0502020202020204" pitchFamily="34" charset="0"/>
              </a:rPr>
              <a:t>worksafe.govt.nz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63C60A8-80C4-FE1D-B5FB-DEA57EA8A422}"/>
              </a:ext>
            </a:extLst>
          </p:cNvPr>
          <p:cNvSpPr/>
          <p:nvPr userDrawn="1"/>
        </p:nvSpPr>
        <p:spPr>
          <a:xfrm>
            <a:off x="773113" y="6067258"/>
            <a:ext cx="10673898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442988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_WorkSaf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3"/>
          </p:nvPr>
        </p:nvSpPr>
        <p:spPr>
          <a:xfrm>
            <a:off x="0" y="1"/>
            <a:ext cx="12190651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845241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estry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59C42C-3E92-50D7-68C0-6E4C6C083F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0542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ufacturing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3281CDB-5E49-560F-BE00-C3298AC6F8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571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tractive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2621890-1C12-9C95-D8AE-F4BC2D52D9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629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lth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126D4C-B948-10E8-9ABC-ED4F6B8F5D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035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ori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9C866E8-204E-86B4-0AE9-EE2EFBA32E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0304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 Hazard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03C74A4-7E08-E22F-C611-ED87F4195B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7764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_WorkSaf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Shape&#10;&#10;Description automatically generated with low confidence">
            <a:extLst>
              <a:ext uri="{FF2B5EF4-FFF2-40B4-BE49-F238E27FC236}">
                <a16:creationId xmlns:a16="http://schemas.microsoft.com/office/drawing/2014/main" id="{8B309D10-0B09-43EA-95B7-1C41C23148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6398" y="5460447"/>
            <a:ext cx="2006599" cy="200659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7253C95-4A5A-92E4-1E00-BC4DF29DF7A6}"/>
              </a:ext>
            </a:extLst>
          </p:cNvPr>
          <p:cNvSpPr/>
          <p:nvPr userDrawn="1"/>
        </p:nvSpPr>
        <p:spPr>
          <a:xfrm>
            <a:off x="773113" y="6067258"/>
            <a:ext cx="10673898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3566E73A-EC33-D6EB-0DAC-0C2F0D4A145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3464" y="617070"/>
            <a:ext cx="10673547" cy="51218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3200" b="1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/>
              <a:t>Click to add 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358841B-8A9D-DDA7-F2D1-90D6F0E826C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73113" y="1561254"/>
            <a:ext cx="10673898" cy="4134568"/>
          </a:xfrm>
          <a:prstGeom prst="rect">
            <a:avLst/>
          </a:prstGeom>
        </p:spPr>
        <p:txBody>
          <a:bodyPr lIns="0" tIns="90000"/>
          <a:lstStyle>
            <a:lvl1pPr marL="0" indent="0">
              <a:lnSpc>
                <a:spcPct val="110000"/>
              </a:lnSpc>
              <a:buFontTx/>
              <a:buNone/>
              <a:defRPr sz="1600">
                <a:latin typeface="Century Gothic" panose="020B0502020202020204" pitchFamily="34" charset="0"/>
              </a:defRPr>
            </a:lvl1pPr>
            <a:lvl2pPr marL="685800" indent="-228600">
              <a:buFont typeface="Franklin Gothic Book" panose="020B0503020102020204" pitchFamily="34" charset="0"/>
              <a:buChar char="–"/>
              <a:defRPr sz="1600">
                <a:latin typeface="Century Gothic" panose="020B0502020202020204" pitchFamily="34" charset="0"/>
              </a:defRPr>
            </a:lvl2pPr>
            <a:lvl3pPr marL="1143000" indent="-228600">
              <a:buFont typeface="Franklin Gothic Book" panose="020B0503020102020204" pitchFamily="34" charset="0"/>
              <a:buChar char="–"/>
              <a:defRPr sz="1600">
                <a:latin typeface="Century Gothic" panose="020B0502020202020204" pitchFamily="34" charset="0"/>
              </a:defRPr>
            </a:lvl3pPr>
            <a:lvl4pPr marL="1600200" indent="-228600">
              <a:buFont typeface="Franklin Gothic Book" panose="020B0503020102020204" pitchFamily="34" charset="0"/>
              <a:buChar char="–"/>
              <a:defRPr sz="1600">
                <a:latin typeface="Century Gothic" panose="020B0502020202020204" pitchFamily="34" charset="0"/>
              </a:defRPr>
            </a:lvl4pPr>
            <a:lvl5pPr marL="2057400" indent="-228600">
              <a:buFont typeface="Franklin Gothic Book" panose="020B0503020102020204" pitchFamily="34" charset="0"/>
              <a:buChar char="–"/>
              <a:defRPr sz="1600">
                <a:latin typeface="Century Gothic" panose="020B0502020202020204" pitchFamily="34" charset="0"/>
              </a:defRPr>
            </a:lvl5pPr>
            <a:lvl6pPr>
              <a:defRPr sz="1600">
                <a:latin typeface="Century Gothic" panose="020B0502020202020204" pitchFamily="34" charset="0"/>
              </a:defRPr>
            </a:lvl6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6" name="Slide Number Placeholder 29">
            <a:extLst>
              <a:ext uri="{FF2B5EF4-FFF2-40B4-BE49-F238E27FC236}">
                <a16:creationId xmlns:a16="http://schemas.microsoft.com/office/drawing/2014/main" id="{5E176C78-ADD9-8B95-A518-39176329E39E}"/>
              </a:ext>
            </a:extLst>
          </p:cNvPr>
          <p:cNvSpPr txBox="1">
            <a:spLocks/>
          </p:cNvSpPr>
          <p:nvPr userDrawn="1"/>
        </p:nvSpPr>
        <p:spPr>
          <a:xfrm>
            <a:off x="694189" y="6264863"/>
            <a:ext cx="59542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DAF38AF-C964-424D-BC0E-636DBFE2E562}" type="slidenum">
              <a:rPr lang="en-NZ" sz="1400" b="1" smtClean="0">
                <a:latin typeface="Century Gothic" panose="020B0502020202020204" pitchFamily="34" charset="0"/>
              </a:rPr>
              <a:pPr/>
              <a:t>‹#›</a:t>
            </a:fld>
            <a:endParaRPr lang="en-NZ" sz="1400" b="1">
              <a:latin typeface="Century Gothic" panose="020B0502020202020204" pitchFamily="34" charset="0"/>
            </a:endParaRPr>
          </a:p>
        </p:txBody>
      </p:sp>
      <p:sp>
        <p:nvSpPr>
          <p:cNvPr id="7" name="Footer Placeholder 57">
            <a:extLst>
              <a:ext uri="{FF2B5EF4-FFF2-40B4-BE49-F238E27FC236}">
                <a16:creationId xmlns:a16="http://schemas.microsoft.com/office/drawing/2014/main" id="{652876B4-6F4C-E1CD-C7F2-213E06225497}"/>
              </a:ext>
            </a:extLst>
          </p:cNvPr>
          <p:cNvSpPr txBox="1">
            <a:spLocks/>
          </p:cNvSpPr>
          <p:nvPr userDrawn="1"/>
        </p:nvSpPr>
        <p:spPr>
          <a:xfrm>
            <a:off x="1289613" y="6288398"/>
            <a:ext cx="4114800" cy="3319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sz="1200" u="none">
                <a:solidFill>
                  <a:schemeClr val="tx1"/>
                </a:solidFill>
                <a:latin typeface="Century Gothic" panose="020B0502020202020204" pitchFamily="34" charset="0"/>
              </a:rPr>
              <a:t>worksafe.govt.nz</a:t>
            </a:r>
          </a:p>
        </p:txBody>
      </p:sp>
      <p:sp>
        <p:nvSpPr>
          <p:cNvPr id="8" name="Text Placeholder 24">
            <a:extLst>
              <a:ext uri="{FF2B5EF4-FFF2-40B4-BE49-F238E27FC236}">
                <a16:creationId xmlns:a16="http://schemas.microsoft.com/office/drawing/2014/main" id="{B61CFF53-9C2F-7DA6-1840-3BE519829A1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3113" y="1129254"/>
            <a:ext cx="10673547" cy="432000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>
              <a:lnSpc>
                <a:spcPct val="120000"/>
              </a:lnSpc>
              <a:buFontTx/>
              <a:buNone/>
              <a:defRPr sz="2400">
                <a:latin typeface="Century Gothic" panose="020B0502020202020204" pitchFamily="34" charset="0"/>
              </a:defRPr>
            </a:lvl1pPr>
            <a:lvl2pPr marL="457200" indent="0">
              <a:buFontTx/>
              <a:buNone/>
              <a:defRPr>
                <a:latin typeface="Franklin Gothic Book" panose="020B0503020102020204" pitchFamily="34" charset="0"/>
              </a:defRPr>
            </a:lvl2pPr>
            <a:lvl3pPr marL="914400" indent="0">
              <a:buFontTx/>
              <a:buNone/>
              <a:defRPr>
                <a:latin typeface="Franklin Gothic Book" panose="020B0503020102020204" pitchFamily="34" charset="0"/>
              </a:defRPr>
            </a:lvl3pPr>
            <a:lvl4pPr marL="1371600" indent="0">
              <a:buFontTx/>
              <a:buNone/>
              <a:defRPr>
                <a:latin typeface="Franklin Gothic Book" panose="020B0503020102020204" pitchFamily="34" charset="0"/>
              </a:defRPr>
            </a:lvl4pPr>
            <a:lvl5pPr marL="1828800" indent="0">
              <a:buFontTx/>
              <a:buNone/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add </a:t>
            </a:r>
            <a:r>
              <a:rPr lang="en-US" err="1"/>
              <a:t>subheader</a:t>
            </a: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1A8E886-F1FC-974F-8B55-7FB6E76340BC}"/>
              </a:ext>
            </a:extLst>
          </p:cNvPr>
          <p:cNvSpPr/>
          <p:nvPr userDrawn="1"/>
        </p:nvSpPr>
        <p:spPr>
          <a:xfrm>
            <a:off x="0" y="6643870"/>
            <a:ext cx="3113110" cy="214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541174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3464" y="744959"/>
            <a:ext cx="10515600" cy="93364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4" name="MSIPCMContentMarking" descr="{&quot;HashCode&quot;:2043431399,&quot;Placement&quot;:&quot;Footer&quot;,&quot;Top&quot;:519.343,&quot;Left&quot;:0.0,&quot;SlideWidth&quot;:960,&quot;SlideHeight&quot;:540}">
            <a:extLst>
              <a:ext uri="{FF2B5EF4-FFF2-40B4-BE49-F238E27FC236}">
                <a16:creationId xmlns:a16="http://schemas.microsoft.com/office/drawing/2014/main" id="{94878469-1FCF-DB25-FD32-21CCC486762D}"/>
              </a:ext>
            </a:extLst>
          </p:cNvPr>
          <p:cNvSpPr txBox="1"/>
          <p:nvPr userDrawn="1"/>
        </p:nvSpPr>
        <p:spPr>
          <a:xfrm>
            <a:off x="0" y="6595656"/>
            <a:ext cx="1020107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NZ" sz="1000">
                <a:solidFill>
                  <a:srgbClr val="000000"/>
                </a:solidFill>
                <a:latin typeface="Calibri" panose="020F0502020204030204" pitchFamily="34" charset="0"/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4219731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8" r:id="rId2"/>
    <p:sldLayoutId id="2147483669" r:id="rId3"/>
    <p:sldLayoutId id="2147483670" r:id="rId4"/>
    <p:sldLayoutId id="2147483671" r:id="rId5"/>
    <p:sldLayoutId id="2147483687" r:id="rId6"/>
    <p:sldLayoutId id="2147483678" r:id="rId7"/>
    <p:sldLayoutId id="2147483688" r:id="rId8"/>
    <p:sldLayoutId id="2147483701" r:id="rId9"/>
    <p:sldLayoutId id="2147483689" r:id="rId10"/>
    <p:sldLayoutId id="2147483705" r:id="rId11"/>
    <p:sldLayoutId id="2147483706" r:id="rId12"/>
    <p:sldLayoutId id="2147483693" r:id="rId13"/>
    <p:sldLayoutId id="2147483697" r:id="rId14"/>
    <p:sldLayoutId id="2147483694" r:id="rId15"/>
    <p:sldLayoutId id="2147483700" r:id="rId16"/>
    <p:sldLayoutId id="2147483696" r:id="rId17"/>
    <p:sldLayoutId id="2147483695" r:id="rId18"/>
    <p:sldLayoutId id="2147483703" r:id="rId19"/>
    <p:sldLayoutId id="2147483702" r:id="rId20"/>
    <p:sldLayoutId id="2147483690" r:id="rId21"/>
    <p:sldLayoutId id="2147483691" r:id="rId22"/>
    <p:sldLayoutId id="2147483698" r:id="rId23"/>
    <p:sldLayoutId id="2147483699" r:id="rId24"/>
    <p:sldLayoutId id="2147483704" r:id="rId25"/>
    <p:sldLayoutId id="2147483660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rgbClr val="000000"/>
          </a:solidFill>
          <a:latin typeface="Meiryo" panose="020B0604030504040204" pitchFamily="34" charset="-128"/>
          <a:ea typeface="Meiryo" panose="020B0604030504040204" pitchFamily="34" charset="-128"/>
          <a:cs typeface="Meiryo" panose="020B0604030504040204" pitchFamily="34" charset="-128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49654" y="5447832"/>
            <a:ext cx="3211043" cy="78483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r>
              <a:rPr lang="en-NZ" sz="1500" b="1">
                <a:solidFill>
                  <a:schemeClr val="bg1"/>
                </a:solidFill>
                <a:latin typeface="Franklin Gothic Book" panose="020B0503020102020204" pitchFamily="34" charset="0"/>
                <a:ea typeface="Meiryo" panose="020B0604030504040204" pitchFamily="34" charset="-128"/>
                <a:cs typeface="Meiryo" panose="020B0604030504040204" pitchFamily="34" charset="-128"/>
              </a:rPr>
              <a:t>Hazardous Substances Authorisations</a:t>
            </a:r>
          </a:p>
          <a:p>
            <a:pPr>
              <a:spcAft>
                <a:spcPts val="1200"/>
              </a:spcAft>
            </a:pPr>
            <a:r>
              <a:rPr lang="en-NZ" sz="1500">
                <a:solidFill>
                  <a:schemeClr val="bg1"/>
                </a:solidFill>
                <a:latin typeface="Franklin Gothic Book" panose="020B0503020102020204" pitchFamily="34" charset="0"/>
                <a:ea typeface="Meiryo" panose="020B0604030504040204" pitchFamily="34" charset="-128"/>
                <a:cs typeface="Meiryo" panose="020B0604030504040204" pitchFamily="34" charset="-128"/>
              </a:rPr>
              <a:t>Authorisations and Advisory</a:t>
            </a:r>
          </a:p>
          <a:p>
            <a:r>
              <a:rPr lang="en-NZ" sz="1100">
                <a:solidFill>
                  <a:schemeClr val="bg1"/>
                </a:solidFill>
                <a:latin typeface="Franklin Gothic Book" panose="020B0503020102020204" pitchFamily="34" charset="0"/>
                <a:ea typeface="Meiryo" panose="020B0604030504040204" pitchFamily="34" charset="-128"/>
                <a:cs typeface="Meiryo" panose="020B0604030504040204" pitchFamily="34" charset="-128"/>
              </a:rPr>
              <a:t>September 2025</a:t>
            </a:r>
          </a:p>
        </p:txBody>
      </p:sp>
      <p:sp>
        <p:nvSpPr>
          <p:cNvPr id="10" name="Title 4">
            <a:extLst>
              <a:ext uri="{FF2B5EF4-FFF2-40B4-BE49-F238E27FC236}">
                <a16:creationId xmlns:a16="http://schemas.microsoft.com/office/drawing/2014/main" id="{76EDFB6F-B448-4159-8C6D-87832E9BA50D}"/>
              </a:ext>
            </a:extLst>
          </p:cNvPr>
          <p:cNvSpPr txBox="1">
            <a:spLocks/>
          </p:cNvSpPr>
          <p:nvPr/>
        </p:nvSpPr>
        <p:spPr>
          <a:xfrm>
            <a:off x="773464" y="744959"/>
            <a:ext cx="10571928" cy="42298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1pPr>
          </a:lstStyle>
          <a:p>
            <a:r>
              <a:rPr lang="en-US" sz="6600" b="0">
                <a:solidFill>
                  <a:schemeClr val="bg1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Functions, powers and duties of a Compliance Certifier</a:t>
            </a:r>
            <a:endParaRPr lang="en-NZ" sz="6600" b="0">
              <a:solidFill>
                <a:schemeClr val="bg1"/>
              </a:solidFill>
              <a:latin typeface="Century Gothic" panose="020B0502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AC087C-7C28-4F92-99D7-7AFCFF43CCA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36"/>
          <a:stretch/>
        </p:blipFill>
        <p:spPr>
          <a:xfrm>
            <a:off x="8134349" y="5612394"/>
            <a:ext cx="3211043" cy="612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9005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19C06C-FF49-5F64-F291-E1631B301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203A18-2226-AC20-DF67-997C7916B7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lIns="0" tIns="0" rIns="0" bIns="0" anchor="t">
            <a:noAutofit/>
          </a:bodyPr>
          <a:lstStyle/>
          <a:p>
            <a:r>
              <a:rPr lang="en-US">
                <a:latin typeface="Century Gothic"/>
              </a:rPr>
              <a:t>Compliance Certifiers - Duties</a:t>
            </a:r>
            <a:endParaRPr lang="en-NZ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3143E9E-004E-BFC4-C0DE-902AADE99C5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US" sz="2400"/>
              <a:t>Notify WorkSafe in writing of change to business name, or business or email address </a:t>
            </a:r>
            <a:r>
              <a:rPr lang="en-US" sz="2400" i="1"/>
              <a:t>[reg 6.11]</a:t>
            </a:r>
          </a:p>
          <a:p>
            <a:pPr>
              <a:buFontTx/>
              <a:buChar char="-"/>
            </a:pPr>
            <a:r>
              <a:rPr lang="en-US" sz="2400"/>
              <a:t>Comply with any reasonable requests made by auditor </a:t>
            </a:r>
            <a:r>
              <a:rPr lang="en-US" sz="2400" i="1"/>
              <a:t>[reg 6.40]</a:t>
            </a:r>
          </a:p>
          <a:p>
            <a:pPr>
              <a:buFontTx/>
              <a:buChar char="-"/>
            </a:pPr>
            <a:r>
              <a:rPr lang="en-US" sz="2400"/>
              <a:t>Pay audit fee </a:t>
            </a:r>
            <a:r>
              <a:rPr lang="en-US" sz="2400" i="1"/>
              <a:t>[reg 6.41]</a:t>
            </a:r>
          </a:p>
          <a:p>
            <a:pPr>
              <a:buFontTx/>
              <a:buChar char="-"/>
            </a:pPr>
            <a:r>
              <a:rPr lang="en-US" sz="2400"/>
              <a:t>Comply with any relevant performance standard </a:t>
            </a:r>
            <a:r>
              <a:rPr lang="en-US" sz="2400" i="1"/>
              <a:t>[reg 6.42]</a:t>
            </a:r>
          </a:p>
          <a:p>
            <a:pPr marL="0" indent="0">
              <a:buNone/>
            </a:pPr>
            <a:endParaRPr lang="en-NZ" sz="2400" i="1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14C3EF6-F3B5-496C-9A11-33B8D828680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546268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F5BB9E-1447-4077-F1C2-E5ECAFA89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939B2B-780C-7D56-4209-EF3DD52A10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Compliance Certifiers – Duties for </a:t>
            </a:r>
            <a:r>
              <a:rPr lang="en-US" err="1"/>
              <a:t>organisations</a:t>
            </a:r>
            <a:endParaRPr lang="en-NZ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9586935-9ABE-2000-42C3-D82190C541D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/>
              <a:t>In additional, an </a:t>
            </a:r>
            <a:r>
              <a:rPr lang="en-US" sz="2400" err="1"/>
              <a:t>organisation</a:t>
            </a:r>
            <a:r>
              <a:rPr lang="en-US" sz="2400"/>
              <a:t> must:</a:t>
            </a:r>
          </a:p>
          <a:p>
            <a:pPr>
              <a:buFontTx/>
              <a:buChar char="-"/>
            </a:pPr>
            <a:r>
              <a:rPr lang="en-US" sz="2400"/>
              <a:t>Ensure compliance certifier functions are performed only by people </a:t>
            </a:r>
            <a:r>
              <a:rPr lang="en-US" sz="2400" err="1"/>
              <a:t>authorised</a:t>
            </a:r>
            <a:r>
              <a:rPr lang="en-US" sz="2400"/>
              <a:t> to perform the functions of a compliance certifier </a:t>
            </a:r>
            <a:r>
              <a:rPr lang="en-US" sz="2400" i="1"/>
              <a:t>[reg 6.4(2)]</a:t>
            </a:r>
          </a:p>
          <a:p>
            <a:pPr>
              <a:buFontTx/>
              <a:buChar char="-"/>
            </a:pPr>
            <a:r>
              <a:rPr lang="en-US" sz="2400"/>
              <a:t>Notify WorkSafe of any change relating to anyone </a:t>
            </a:r>
            <a:r>
              <a:rPr lang="en-US" sz="2400" err="1"/>
              <a:t>authorised</a:t>
            </a:r>
            <a:r>
              <a:rPr lang="en-US" sz="2400"/>
              <a:t> to perform the functions of a compliance certifier </a:t>
            </a:r>
            <a:r>
              <a:rPr lang="en-US" sz="2400" i="1"/>
              <a:t>[reg 6.11(b)]</a:t>
            </a:r>
          </a:p>
          <a:p>
            <a:pPr marL="0" indent="0">
              <a:buNone/>
            </a:pPr>
            <a:endParaRPr lang="en-NZ" sz="2400" i="1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4554100-DBC8-BC79-6599-72612E0E4FA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658050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732CC8-F700-46B1-C17B-DA7CF16792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C8F598-B7E0-47A3-C17A-C55AC366A9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Compliance Certifiers - Powers</a:t>
            </a:r>
            <a:endParaRPr lang="en-NZ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B816B2D-34AE-8640-95F6-9A1180372F2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US" sz="2400"/>
              <a:t>Issue a compliance certificate [on the basis of any injury, inspection, assessment, examination or other consideration] – if satisfied that the requirements have been met </a:t>
            </a:r>
            <a:r>
              <a:rPr lang="en-US" sz="2400" i="1"/>
              <a:t>[reg 6.23 and 4.1]</a:t>
            </a:r>
          </a:p>
          <a:p>
            <a:pPr>
              <a:buFontTx/>
              <a:buChar char="-"/>
            </a:pPr>
            <a:r>
              <a:rPr lang="en-US" sz="2400"/>
              <a:t>Issue compliance certificate if adverse effects are satisfactorily avoided </a:t>
            </a:r>
            <a:r>
              <a:rPr lang="en-US" sz="2400" i="1"/>
              <a:t>[reg 6.23]</a:t>
            </a:r>
          </a:p>
          <a:p>
            <a:pPr>
              <a:buFontTx/>
              <a:buChar char="-"/>
            </a:pPr>
            <a:r>
              <a:rPr lang="en-US" sz="2400"/>
              <a:t>Issue conditional location compliance certificate if failure is minor </a:t>
            </a:r>
            <a:r>
              <a:rPr lang="en-US" sz="2400" i="1"/>
              <a:t>[reg 6.24]</a:t>
            </a:r>
          </a:p>
          <a:p>
            <a:pPr>
              <a:buFontTx/>
              <a:buChar char="-"/>
            </a:pPr>
            <a:r>
              <a:rPr lang="en-US" sz="2400"/>
              <a:t>Examine matter relating to more than one compliance certificate if within scope of </a:t>
            </a:r>
            <a:r>
              <a:rPr lang="en-US" sz="2400" err="1"/>
              <a:t>authorisation</a:t>
            </a:r>
            <a:r>
              <a:rPr lang="en-US" sz="2400"/>
              <a:t> </a:t>
            </a:r>
            <a:r>
              <a:rPr lang="en-US" sz="2400" i="1"/>
              <a:t>[reg 8.1, 13.38 and 17.98]</a:t>
            </a:r>
          </a:p>
          <a:p>
            <a:pPr marL="0" indent="0">
              <a:buNone/>
            </a:pPr>
            <a:endParaRPr lang="en-NZ" sz="2400" i="1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C252462-FEE0-D6B7-2846-10D586759BD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6750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2DEB4F-B2AB-D4A0-9E65-1A749C10F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1FF497-E466-5410-F83F-26DBF37A78A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Compliance Certifiers - Powers</a:t>
            </a:r>
            <a:endParaRPr lang="en-NZ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39DCCCA-9378-2DC3-9315-316BEC62F3D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US" sz="2400"/>
              <a:t>Vary compliance certificate to correct minor errors </a:t>
            </a:r>
            <a:r>
              <a:rPr lang="en-US" sz="2400" i="1"/>
              <a:t>[reg 6.28]</a:t>
            </a:r>
          </a:p>
          <a:p>
            <a:pPr>
              <a:buFontTx/>
              <a:buChar char="-"/>
            </a:pPr>
            <a:r>
              <a:rPr lang="en-US" sz="2400"/>
              <a:t>Inspect record of training and instruction held by PCBU </a:t>
            </a:r>
            <a:r>
              <a:rPr lang="en-US" sz="2400" i="1"/>
              <a:t>[reg 4.5]</a:t>
            </a:r>
          </a:p>
          <a:p>
            <a:pPr>
              <a:buFontTx/>
              <a:buChar char="-"/>
            </a:pPr>
            <a:r>
              <a:rPr lang="en-US" sz="2400"/>
              <a:t>Search the register of compliance certificates for the performance of their functions </a:t>
            </a:r>
            <a:r>
              <a:rPr lang="en-US" sz="2400" i="1"/>
              <a:t>[reg 6.26]</a:t>
            </a:r>
          </a:p>
          <a:p>
            <a:pPr marL="0" indent="0">
              <a:buNone/>
            </a:pPr>
            <a:endParaRPr lang="en-NZ" sz="2400" i="1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AF71A0-268A-AB8D-B4D3-D14C665FAC5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800577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>
            <a:extLst>
              <a:ext uri="{FF2B5EF4-FFF2-40B4-BE49-F238E27FC236}">
                <a16:creationId xmlns:a16="http://schemas.microsoft.com/office/drawing/2014/main" id="{E2F87463-67CA-408A-9171-A8DE583779DC}"/>
              </a:ext>
            </a:extLst>
          </p:cNvPr>
          <p:cNvSpPr txBox="1">
            <a:spLocks/>
          </p:cNvSpPr>
          <p:nvPr/>
        </p:nvSpPr>
        <p:spPr>
          <a:xfrm>
            <a:off x="773464" y="744960"/>
            <a:ext cx="8697796" cy="155885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1pPr>
          </a:lstStyle>
          <a:p>
            <a:r>
              <a:rPr lang="en-US" sz="9600" b="0" err="1">
                <a:solidFill>
                  <a:schemeClr val="bg1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Ngā</a:t>
            </a:r>
            <a:r>
              <a:rPr lang="en-US" sz="9600" b="0">
                <a:solidFill>
                  <a:schemeClr val="bg1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 mihi </a:t>
            </a:r>
            <a:r>
              <a:rPr lang="en-US" sz="9600" b="0" err="1">
                <a:solidFill>
                  <a:schemeClr val="bg1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nui</a:t>
            </a:r>
            <a:endParaRPr lang="en-NZ" sz="9600" b="0">
              <a:solidFill>
                <a:schemeClr val="bg1"/>
              </a:solidFill>
              <a:latin typeface="Century Gothic" panose="020B0502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11916E3-FC64-477D-A032-55C55A655CF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36"/>
          <a:stretch/>
        </p:blipFill>
        <p:spPr>
          <a:xfrm>
            <a:off x="8134349" y="5612394"/>
            <a:ext cx="3211043" cy="612649"/>
          </a:xfrm>
          <a:prstGeom prst="rect">
            <a:avLst/>
          </a:prstGeom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50963A6F-288B-9273-6000-416F1910487A}"/>
              </a:ext>
            </a:extLst>
          </p:cNvPr>
          <p:cNvSpPr txBox="1">
            <a:spLocks/>
          </p:cNvSpPr>
          <p:nvPr/>
        </p:nvSpPr>
        <p:spPr>
          <a:xfrm>
            <a:off x="773113" y="4987635"/>
            <a:ext cx="10674350" cy="1281139"/>
          </a:xfrm>
          <a:prstGeom prst="rect">
            <a:avLst/>
          </a:prstGeom>
        </p:spPr>
        <p:txBody>
          <a:bodyPr anchor="b" anchorCtr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>
                <a:solidFill>
                  <a:schemeClr val="bg1"/>
                </a:solidFill>
                <a:latin typeface="Century Gothic" panose="020B0502020202020204" pitchFamily="34" charset="0"/>
              </a:rPr>
              <a:t>Subscribe to WorkSafe updates</a:t>
            </a:r>
            <a:br>
              <a:rPr lang="en-US" sz="180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800">
                <a:solidFill>
                  <a:schemeClr val="bg1"/>
                </a:solidFill>
                <a:latin typeface="Century Gothic" panose="020B0502020202020204" pitchFamily="34" charset="0"/>
              </a:rPr>
              <a:t>for more information:</a:t>
            </a:r>
            <a:br>
              <a:rPr lang="en-US" sz="180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800" b="1">
                <a:solidFill>
                  <a:schemeClr val="bg1"/>
                </a:solidFill>
                <a:latin typeface="Century Gothic" panose="020B0502020202020204" pitchFamily="34" charset="0"/>
              </a:rPr>
              <a:t>worksafe.govt.nz/subscribe</a:t>
            </a:r>
            <a:endParaRPr lang="en-NZ" sz="1800" b="1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7C1264D-6170-06BE-14B3-814AE33D9060}"/>
              </a:ext>
            </a:extLst>
          </p:cNvPr>
          <p:cNvCxnSpPr>
            <a:cxnSpLocks/>
          </p:cNvCxnSpPr>
          <p:nvPr/>
        </p:nvCxnSpPr>
        <p:spPr>
          <a:xfrm>
            <a:off x="827591" y="6257200"/>
            <a:ext cx="308445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0864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C72B97-1D48-4671-AD4B-25A4204D4F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3425" y="718767"/>
            <a:ext cx="10674350" cy="3801689"/>
          </a:xfrm>
        </p:spPr>
        <p:txBody>
          <a:bodyPr lIns="0" tIns="0" rIns="0" bIns="0" anchor="t"/>
          <a:lstStyle/>
          <a:p>
            <a:r>
              <a:rPr lang="en-US">
                <a:latin typeface="Century Gothic"/>
              </a:rPr>
              <a:t>Purpose</a:t>
            </a:r>
            <a:endParaRPr lang="en-NZ"/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F4F374FB-DFCF-DD1C-6A98-42426F6CDF86}"/>
              </a:ext>
            </a:extLst>
          </p:cNvPr>
          <p:cNvSpPr>
            <a:spLocks noGrp="1"/>
          </p:cNvSpPr>
          <p:nvPr/>
        </p:nvSpPr>
        <p:spPr>
          <a:xfrm>
            <a:off x="747977" y="2273773"/>
            <a:ext cx="10673898" cy="4134568"/>
          </a:xfrm>
          <a:prstGeom prst="rect">
            <a:avLst/>
          </a:prstGeom>
        </p:spPr>
        <p:txBody>
          <a:bodyPr lIns="0" tIns="90000" rIns="91440" bIns="45720" anchor="t"/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Franklin Gothic Book" panose="020B0503020102020204" pitchFamily="34" charset="0"/>
              <a:buChar char="–"/>
              <a:defRPr sz="16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Franklin Gothic Book" panose="020B0503020102020204" pitchFamily="34" charset="0"/>
              <a:buChar char="–"/>
              <a:defRPr sz="16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Franklin Gothic Book" panose="020B0503020102020204" pitchFamily="34" charset="0"/>
              <a:buChar char="–"/>
              <a:defRPr sz="16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Franklin Gothic Book" panose="020B0503020102020204" pitchFamily="34" charset="0"/>
              <a:buChar char="–"/>
              <a:defRPr sz="16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Franklin Gothic Book" panose="020B0503020102020204" pitchFamily="34" charset="0"/>
              <a:buChar char="–"/>
              <a:defRPr sz="16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latin typeface="Century Gothic"/>
              </a:rPr>
              <a:t>To be </a:t>
            </a:r>
            <a:r>
              <a:rPr lang="en-US" sz="2400" err="1">
                <a:latin typeface="Century Gothic"/>
              </a:rPr>
              <a:t>authorised</a:t>
            </a:r>
            <a:r>
              <a:rPr lang="en-US" sz="2400">
                <a:latin typeface="Century Gothic"/>
              </a:rPr>
              <a:t> as a compliance certifier, you must demonstrate your understanding of: </a:t>
            </a:r>
            <a:endParaRPr lang="en-US"/>
          </a:p>
          <a:p>
            <a:pPr marL="0" indent="0">
              <a:buNone/>
            </a:pPr>
            <a:r>
              <a:rPr lang="en-US" sz="2400">
                <a:latin typeface="Century Gothic"/>
              </a:rPr>
              <a:t>the function and duties of a compliance certifier </a:t>
            </a:r>
            <a:r>
              <a:rPr lang="en-US" sz="2400" i="1">
                <a:latin typeface="Century Gothic"/>
              </a:rPr>
              <a:t>[reg 6.6(1)(a)(iv)]</a:t>
            </a:r>
            <a:r>
              <a:rPr lang="en-US" sz="2400">
                <a:latin typeface="Century Gothic"/>
              </a:rPr>
              <a:t>, and </a:t>
            </a:r>
            <a:endParaRPr lang="en-US"/>
          </a:p>
          <a:p>
            <a:pPr>
              <a:buFontTx/>
              <a:buChar char="-"/>
            </a:pPr>
            <a:r>
              <a:rPr lang="en-US" sz="2400">
                <a:latin typeface="Century Gothic"/>
              </a:rPr>
              <a:t>the purpose of the Health and Safety at Work Act 2015 (the Act) and relevant duties and liabilities under the Act </a:t>
            </a:r>
            <a:r>
              <a:rPr lang="en-US" sz="2400" i="1">
                <a:latin typeface="Century Gothic"/>
              </a:rPr>
              <a:t>[reg 6.6(1)(a)(v)]</a:t>
            </a:r>
            <a:r>
              <a:rPr lang="en-US" sz="2400">
                <a:latin typeface="Century Gothic"/>
              </a:rPr>
              <a:t>.</a:t>
            </a:r>
          </a:p>
          <a:p>
            <a:pPr marL="0" indent="0">
              <a:buNone/>
            </a:pPr>
            <a:r>
              <a:rPr lang="en-US" sz="2400">
                <a:latin typeface="Century Gothic"/>
              </a:rPr>
              <a:t>This training presentation will help you complete the [NAME]questionnaire, as part of your application. </a:t>
            </a:r>
          </a:p>
          <a:p>
            <a:pPr marL="0" indent="0">
              <a:buFontTx/>
              <a:buNone/>
            </a:pPr>
            <a:endParaRPr lang="en-US" sz="2400">
              <a:latin typeface="Century Gothic"/>
            </a:endParaRPr>
          </a:p>
          <a:p>
            <a:pPr marL="0" indent="0">
              <a:buNone/>
            </a:pPr>
            <a:endParaRPr lang="en-US" sz="2400"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925424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82618-E67F-145F-780D-602B339AC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3731AC-CEA2-70DA-9482-927684ECAA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Requirements to demonstrate your knowledge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FE03C-25D6-B158-60C2-9C06D9CDD0F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924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66D96-380E-C214-5239-DA22C9635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5ADDDD-BA69-D837-5CB2-7F4CA108B84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Definitions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46DFB0-6E49-B23D-A574-BF3AD713210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25736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6195C-22DE-56D5-1168-E9FF241AB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5F4D38-6B3F-41E0-00A7-14FCBAA87C9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Compliance Certifiers - Functions</a:t>
            </a:r>
            <a:endParaRPr lang="en-NZ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65E3B24-A383-46AA-7EF4-6848959D04B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 lIns="0" tIns="90000" rIns="91440" bIns="45720" anchor="t"/>
          <a:lstStyle/>
          <a:p>
            <a:pPr marL="0" indent="0">
              <a:buNone/>
            </a:pPr>
            <a:r>
              <a:rPr lang="en-US" sz="2400" i="1"/>
              <a:t>An activity that is natural to or the purpose of a person or thing</a:t>
            </a:r>
          </a:p>
          <a:p>
            <a:pPr marL="0" indent="0">
              <a:buNone/>
            </a:pPr>
            <a:r>
              <a:rPr lang="en-US" sz="2400" i="1"/>
              <a:t>“ purpose”, “role”</a:t>
            </a:r>
          </a:p>
          <a:p>
            <a:pPr marL="0" indent="0">
              <a:buNone/>
            </a:pPr>
            <a:endParaRPr lang="en-US" sz="2400" i="1"/>
          </a:p>
          <a:p>
            <a:pPr marL="0" indent="0">
              <a:buNone/>
            </a:pPr>
            <a:r>
              <a:rPr lang="en-US" sz="2400">
                <a:latin typeface="Century Gothic"/>
              </a:rPr>
              <a:t>- Assess people, sites, and equipment against prescribed requirements</a:t>
            </a:r>
          </a:p>
          <a:p>
            <a:pPr marL="0" indent="0">
              <a:buNone/>
            </a:pPr>
            <a:r>
              <a:rPr lang="en-US" sz="2400"/>
              <a:t>- Issue compliance certificates</a:t>
            </a:r>
          </a:p>
          <a:p>
            <a:pPr marL="0" indent="0">
              <a:buNone/>
            </a:pPr>
            <a:endParaRPr lang="en-NZ" sz="2400" i="1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DE88E51-5A8B-CC2D-39CB-9E9B7E63C09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0413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2419F5-7597-22F2-7A09-7A9D58F1D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DF7ACB-A075-2293-0CF7-2ECC95B2700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Compliance Certifiers – Powers and duties</a:t>
            </a:r>
            <a:endParaRPr lang="en-NZ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FD040C7-2FCB-1361-336C-2010739ACF0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/>
              <a:t>Duty</a:t>
            </a:r>
          </a:p>
          <a:p>
            <a:pPr marL="0" indent="0">
              <a:buNone/>
            </a:pPr>
            <a:r>
              <a:rPr lang="en-US" sz="2400"/>
              <a:t>- An obligation</a:t>
            </a:r>
          </a:p>
          <a:p>
            <a:pPr>
              <a:buFontTx/>
              <a:buChar char="-"/>
            </a:pPr>
            <a:r>
              <a:rPr lang="en-US" sz="2400"/>
              <a:t>Something that must be done as part of a function</a:t>
            </a:r>
          </a:p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r>
              <a:rPr lang="en-US" sz="2400"/>
              <a:t>Power</a:t>
            </a:r>
          </a:p>
          <a:p>
            <a:pPr>
              <a:buFontTx/>
              <a:buChar char="-"/>
            </a:pPr>
            <a:r>
              <a:rPr lang="en-US" sz="2400"/>
              <a:t>Something that can be done to fulfill the function</a:t>
            </a:r>
          </a:p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endParaRPr lang="en-NZ" sz="2400" i="1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7896B2F-772E-7FFF-255E-C7E6386D6BA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96852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D2FECA-1718-A2B9-0D91-97BA82925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8220BD-136E-0C1E-A16C-CBAC7FD95A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Powers and duties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A165CC-6879-70B7-86F5-3BD562EF02D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97286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460B7-D2CA-B708-09D4-90872469C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F892D9-A18F-E4D1-FC7B-0DF1C7465F4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lIns="0" tIns="0" rIns="0" bIns="0" anchor="t">
            <a:noAutofit/>
          </a:bodyPr>
          <a:lstStyle/>
          <a:p>
            <a:r>
              <a:rPr lang="en-US">
                <a:latin typeface="Century Gothic"/>
              </a:rPr>
              <a:t>Compliance Certifiers - Duties</a:t>
            </a:r>
            <a:endParaRPr lang="en-NZ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329974D-3B3F-F57D-1E9D-2B5C8BAAB9B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 lIns="0" tIns="90000" rIns="91440" bIns="45720" anchor="t"/>
          <a:lstStyle/>
          <a:p>
            <a:pPr marL="0" indent="0">
              <a:buNone/>
            </a:pPr>
            <a:r>
              <a:rPr lang="en-US" sz="2400">
                <a:latin typeface="Century Gothic"/>
              </a:rPr>
              <a:t>- Act within scope of </a:t>
            </a:r>
            <a:r>
              <a:rPr lang="en-US" sz="2400" err="1">
                <a:latin typeface="Century Gothic"/>
              </a:rPr>
              <a:t>authorisation</a:t>
            </a:r>
            <a:r>
              <a:rPr lang="en-US" sz="2400">
                <a:latin typeface="Century Gothic"/>
              </a:rPr>
              <a:t> </a:t>
            </a:r>
            <a:r>
              <a:rPr lang="en-US" sz="2400" i="1">
                <a:latin typeface="Century Gothic"/>
              </a:rPr>
              <a:t>[reg 6.2 and 6.22]</a:t>
            </a:r>
          </a:p>
          <a:p>
            <a:pPr>
              <a:buFontTx/>
              <a:buChar char="-"/>
            </a:pPr>
            <a:r>
              <a:rPr lang="en-US" sz="2400">
                <a:latin typeface="Century Gothic"/>
              </a:rPr>
              <a:t>Functions performed in an objective manner that promotes safety </a:t>
            </a:r>
            <a:r>
              <a:rPr lang="en-US" sz="2400" i="1">
                <a:latin typeface="Century Gothic"/>
              </a:rPr>
              <a:t>[reg 6.8]</a:t>
            </a:r>
          </a:p>
          <a:p>
            <a:pPr>
              <a:buFontTx/>
              <a:buChar char="-"/>
            </a:pPr>
            <a:r>
              <a:rPr lang="en-US" sz="2400">
                <a:latin typeface="Century Gothic"/>
              </a:rPr>
              <a:t>Appear and be heard in relation to application (if required) </a:t>
            </a:r>
            <a:r>
              <a:rPr lang="en-US" sz="2400" i="1">
                <a:latin typeface="Century Gothic"/>
              </a:rPr>
              <a:t>[reg 6.5]</a:t>
            </a:r>
          </a:p>
          <a:p>
            <a:pPr>
              <a:buFontTx/>
              <a:buChar char="-"/>
            </a:pPr>
            <a:r>
              <a:rPr lang="en-US" sz="2400">
                <a:latin typeface="Century Gothic"/>
              </a:rPr>
              <a:t>Not issue compliance certificate where a conflict of interest exists in regard to:</a:t>
            </a:r>
          </a:p>
          <a:p>
            <a:pPr marL="457200" lvl="1" indent="0">
              <a:buFontTx/>
              <a:buNone/>
            </a:pPr>
            <a:r>
              <a:rPr lang="en-US" sz="2400">
                <a:latin typeface="Century Gothic"/>
              </a:rPr>
              <a:t>(</a:t>
            </a:r>
            <a:r>
              <a:rPr lang="en-US" sz="2400" err="1">
                <a:latin typeface="Century Gothic"/>
              </a:rPr>
              <a:t>i</a:t>
            </a:r>
            <a:r>
              <a:rPr lang="en-US" sz="2400">
                <a:latin typeface="Century Gothic"/>
              </a:rPr>
              <a:t>) design, planning or construction</a:t>
            </a:r>
          </a:p>
          <a:p>
            <a:pPr marL="457200" lvl="1" indent="0">
              <a:buFontTx/>
              <a:buNone/>
            </a:pPr>
            <a:r>
              <a:rPr lang="en-US" sz="2400">
                <a:latin typeface="Century Gothic"/>
              </a:rPr>
              <a:t>(ii) training or supervision of a person (certified handler) </a:t>
            </a:r>
            <a:r>
              <a:rPr lang="en-US" sz="2400" i="1">
                <a:latin typeface="Century Gothic"/>
              </a:rPr>
              <a:t>[reg 6.22]</a:t>
            </a:r>
          </a:p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endParaRPr lang="en-NZ" sz="2400" i="1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2A92720-2210-86DB-7F7E-BD3AD268CEB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wrap="square" lIns="0" tIns="0" rIns="0" bIns="0" anchor="t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5309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67EF0-CB58-FDB1-C1AA-9E825036B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6AF8E0-26BA-D18C-100C-C00D997196D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lIns="0" tIns="0" rIns="0" bIns="0" anchor="t">
            <a:noAutofit/>
          </a:bodyPr>
          <a:lstStyle/>
          <a:p>
            <a:r>
              <a:rPr lang="en-US">
                <a:latin typeface="Century Gothic"/>
              </a:rPr>
              <a:t>Compliance Certifiers - Duties</a:t>
            </a:r>
            <a:endParaRPr lang="en-NZ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E6C30A1-0B86-1873-D520-4E7C88B3AB0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 lIns="0" tIns="90000" rIns="91440" bIns="45720" anchor="t"/>
          <a:lstStyle/>
          <a:p>
            <a:pPr>
              <a:buFontTx/>
              <a:buChar char="-"/>
            </a:pPr>
            <a:r>
              <a:rPr lang="en-US" sz="2400">
                <a:latin typeface="Century Gothic"/>
              </a:rPr>
              <a:t>Enter compliance certificate in register within 15 working days </a:t>
            </a:r>
            <a:r>
              <a:rPr lang="en-US" sz="2400" i="1">
                <a:latin typeface="Century Gothic"/>
              </a:rPr>
              <a:t>[reg 6.22 and 6.24]</a:t>
            </a:r>
          </a:p>
          <a:p>
            <a:pPr>
              <a:buFontTx/>
              <a:buChar char="-"/>
            </a:pPr>
            <a:r>
              <a:rPr lang="en-US" sz="2400">
                <a:latin typeface="Century Gothic"/>
              </a:rPr>
              <a:t>Ensure specified information is entered in the register </a:t>
            </a:r>
            <a:r>
              <a:rPr lang="en-US" sz="2400" i="1">
                <a:latin typeface="Century Gothic"/>
              </a:rPr>
              <a:t>[reg 6.26]</a:t>
            </a:r>
          </a:p>
          <a:p>
            <a:pPr>
              <a:buFontTx/>
              <a:buChar char="-"/>
            </a:pPr>
            <a:r>
              <a:rPr lang="en-US" sz="2400">
                <a:latin typeface="Century Gothic"/>
              </a:rPr>
              <a:t>If relevant requirements (for issuing a certificate) have not been met </a:t>
            </a:r>
            <a:r>
              <a:rPr lang="en-US" sz="2400" i="1">
                <a:latin typeface="Century Gothic"/>
              </a:rPr>
              <a:t>[reg 6.23]</a:t>
            </a:r>
          </a:p>
          <a:p>
            <a:pPr lvl="1">
              <a:buFont typeface="Arial"/>
              <a:buChar char="•"/>
            </a:pPr>
            <a:r>
              <a:rPr lang="en-US" sz="2400"/>
              <a:t>Refuse to issue a certificate</a:t>
            </a:r>
          </a:p>
          <a:p>
            <a:pPr lvl="1">
              <a:buFont typeface="Arial"/>
              <a:buChar char="•"/>
            </a:pPr>
            <a:r>
              <a:rPr lang="en-US" sz="2400"/>
              <a:t>Notify the applicant in writing</a:t>
            </a:r>
          </a:p>
          <a:p>
            <a:pPr lvl="1">
              <a:buFont typeface="Arial"/>
              <a:buChar char="•"/>
            </a:pPr>
            <a:r>
              <a:rPr lang="en-US" sz="2400"/>
              <a:t>Notify WorkSafe of refusal and reasons of refusal</a:t>
            </a:r>
          </a:p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endParaRPr lang="en-NZ" sz="2400" i="1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6374420-BE77-789A-78D4-1326455C238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1556605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heme/theme1.xml><?xml version="1.0" encoding="utf-8"?>
<a:theme xmlns:a="http://schemas.openxmlformats.org/drawingml/2006/main" name="Office Theme">
  <a:themeElements>
    <a:clrScheme name="Custom 3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D7E16C"/>
      </a:accent1>
      <a:accent2>
        <a:srgbClr val="414099"/>
      </a:accent2>
      <a:accent3>
        <a:srgbClr val="DB4140"/>
      </a:accent3>
      <a:accent4>
        <a:srgbClr val="FFD64F"/>
      </a:accent4>
      <a:accent5>
        <a:srgbClr val="00A7D7"/>
      </a:accent5>
      <a:accent6>
        <a:srgbClr val="FF6F27"/>
      </a:accent6>
      <a:hlink>
        <a:srgbClr val="002060"/>
      </a:hlink>
      <a:folHlink>
        <a:srgbClr val="00206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c4a87d2-ae53-4983-b7c9-d66cc6e4f935">
      <Terms xmlns="http://schemas.microsoft.com/office/infopath/2007/PartnerControls"/>
    </lcf76f155ced4ddcb4097134ff3c332f>
    <TaxCatchAll xmlns="350703af-9d8b-4148-9e64-6898a84ae678" xsi:nil="true"/>
    <_dlc_DocId xmlns="350703af-9d8b-4148-9e64-6898a84ae678">WORK-690553296-1449</_dlc_DocId>
    <_dlc_DocIdUrl xmlns="350703af-9d8b-4148-9e64-6898a84ae678">
      <Url>https://worksafenz.sharepoint.com/sites/Proj_PermitPriority/_layouts/15/DocIdRedir.aspx?ID=WORK-690553296-1449</Url>
      <Description>WORK-690553296-1449</Description>
    </_dlc_DocIdUrl>
  </documentManagement>
</p:properti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EA39CEB155E74DA1E9275E97173D5B" ma:contentTypeVersion="13" ma:contentTypeDescription="Create a new document." ma:contentTypeScope="" ma:versionID="c5d08c3def95c51122f10f86f58826ee">
  <xsd:schema xmlns:xsd="http://www.w3.org/2001/XMLSchema" xmlns:xs="http://www.w3.org/2001/XMLSchema" xmlns:p="http://schemas.microsoft.com/office/2006/metadata/properties" xmlns:ns2="350703af-9d8b-4148-9e64-6898a84ae678" xmlns:ns3="bc4a87d2-ae53-4983-b7c9-d66cc6e4f935" targetNamespace="http://schemas.microsoft.com/office/2006/metadata/properties" ma:root="true" ma:fieldsID="e206254dd4f7ef4b93a53c3d405fedb5" ns2:_="" ns3:_="">
    <xsd:import namespace="350703af-9d8b-4148-9e64-6898a84ae678"/>
    <xsd:import namespace="bc4a87d2-ae53-4983-b7c9-d66cc6e4f935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lcf76f155ced4ddcb4097134ff3c332f" minOccurs="0"/>
                <xsd:element ref="ns2:TaxCatchAll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0703af-9d8b-4148-9e64-6898a84ae678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17" nillable="true" ma:displayName="Taxonomy Catch All Column" ma:hidden="true" ma:list="{4ec22c88-5087-4d80-87c0-4665303a997d}" ma:internalName="TaxCatchAll" ma:showField="CatchAllData" ma:web="350703af-9d8b-4148-9e64-6898a84ae6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4a87d2-ae53-4983-b7c9-d66cc6e4f93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16722be4-e0c1-4a72-933b-7a5f66d11d4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5C360A7-2D24-4B96-9198-5EC02708759F}">
  <ds:schemaRefs>
    <ds:schemaRef ds:uri="350703af-9d8b-4148-9e64-6898a84ae678"/>
    <ds:schemaRef ds:uri="bc4a87d2-ae53-4983-b7c9-d66cc6e4f93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85DAC62-36E4-4358-BB8E-392BF81E5E09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12B0B325-D290-459F-BB66-3F8ADA070B57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DCF9B420-2082-4B51-8196-4D93CF4C80A6}">
  <ds:schemaRefs>
    <ds:schemaRef ds:uri="350703af-9d8b-4148-9e64-6898a84ae678"/>
    <ds:schemaRef ds:uri="bc4a87d2-ae53-4983-b7c9-d66cc6e4f93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14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Ministry of Business, Innovation &amp; Employment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Lynda Currie (WorkSafe)</dc:creator>
  <cp:revision>1</cp:revision>
  <dcterms:created xsi:type="dcterms:W3CDTF">2019-08-15T01:33:36Z</dcterms:created>
  <dcterms:modified xsi:type="dcterms:W3CDTF">2025-09-15T23:01:40Z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0x0101002FEA39CEB155E74DA1E9275E97173D5B</vt:lpwstr>
  </property>
  <property fmtid="{D5CDD505-2E9C-101B-9397-08002B2CF9AE}" pid="3" name="MSIP_Label_07d449c4-bf69-4e7e-9566-b5fb302660d8_Enabled">
    <vt:lpwstr>true</vt:lpwstr>
  </property>
  <property fmtid="{D5CDD505-2E9C-101B-9397-08002B2CF9AE}" pid="4" name="MSIP_Label_07d449c4-bf69-4e7e-9566-b5fb302660d8_SetDate">
    <vt:lpwstr>2023-04-12T01:39:19Z</vt:lpwstr>
  </property>
  <property fmtid="{D5CDD505-2E9C-101B-9397-08002B2CF9AE}" pid="5" name="MSIP_Label_07d449c4-bf69-4e7e-9566-b5fb302660d8_Method">
    <vt:lpwstr>Privileged</vt:lpwstr>
  </property>
  <property fmtid="{D5CDD505-2E9C-101B-9397-08002B2CF9AE}" pid="6" name="MSIP_Label_07d449c4-bf69-4e7e-9566-b5fb302660d8_Name">
    <vt:lpwstr>UNCLASSIFIED</vt:lpwstr>
  </property>
  <property fmtid="{D5CDD505-2E9C-101B-9397-08002B2CF9AE}" pid="7" name="MSIP_Label_07d449c4-bf69-4e7e-9566-b5fb302660d8_SiteId">
    <vt:lpwstr>a8547185-c9ba-4557-bc1c-8481be4ecec6</vt:lpwstr>
  </property>
  <property fmtid="{D5CDD505-2E9C-101B-9397-08002B2CF9AE}" pid="8" name="MSIP_Label_07d449c4-bf69-4e7e-9566-b5fb302660d8_ActionId">
    <vt:lpwstr>ea94c21b-5d8c-467d-bf20-9df450fcdf3b</vt:lpwstr>
  </property>
  <property fmtid="{D5CDD505-2E9C-101B-9397-08002B2CF9AE}" pid="9" name="MSIP_Label_07d449c4-bf69-4e7e-9566-b5fb302660d8_ContentBits">
    <vt:lpwstr>2</vt:lpwstr>
  </property>
  <property fmtid="{D5CDD505-2E9C-101B-9397-08002B2CF9AE}" pid="10" name="MediaServiceImageTags">
    <vt:lpwstr/>
  </property>
  <property fmtid="{D5CDD505-2E9C-101B-9397-08002B2CF9AE}" pid="11" name="_dlc_DocIdItemGuid">
    <vt:lpwstr>bd81703a-e113-43e7-8daf-a8d54a12a63f</vt:lpwstr>
  </property>
</Properties>
</file>