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96" r:id="rId6"/>
    <p:sldId id="330" r:id="rId7"/>
    <p:sldId id="351" r:id="rId8"/>
    <p:sldId id="349" r:id="rId9"/>
    <p:sldId id="341" r:id="rId10"/>
    <p:sldId id="342" r:id="rId11"/>
    <p:sldId id="339" r:id="rId12"/>
    <p:sldId id="343" r:id="rId13"/>
    <p:sldId id="344" r:id="rId14"/>
    <p:sldId id="345" r:id="rId15"/>
    <p:sldId id="346" r:id="rId16"/>
    <p:sldId id="347" r:id="rId17"/>
    <p:sldId id="348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87A"/>
    <a:srgbClr val="75CBC6"/>
    <a:srgbClr val="76A3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Ellicock" userId="S::karla.ellicock@worksafe.govt.nz::bd4ce693-325d-4bec-9955-5dee33179006" providerId="AD" clId="Web-{E844FB93-367E-1F72-7912-DD5BA032DAA1}"/>
    <pc:docChg chg="delSld modSld">
      <pc:chgData name="Karla Ellicock" userId="S::karla.ellicock@worksafe.govt.nz::bd4ce693-325d-4bec-9955-5dee33179006" providerId="AD" clId="Web-{E844FB93-367E-1F72-7912-DD5BA032DAA1}" dt="2025-08-26T02:55:58.212" v="21"/>
      <pc:docMkLst>
        <pc:docMk/>
      </pc:docMkLst>
      <pc:sldChg chg="del">
        <pc:chgData name="Karla Ellicock" userId="S::karla.ellicock@worksafe.govt.nz::bd4ce693-325d-4bec-9955-5dee33179006" providerId="AD" clId="Web-{E844FB93-367E-1F72-7912-DD5BA032DAA1}" dt="2025-08-26T02:55:49.945" v="20"/>
        <pc:sldMkLst>
          <pc:docMk/>
          <pc:sldMk cId="3461834246" sldId="350"/>
        </pc:sldMkLst>
      </pc:sldChg>
      <pc:sldChg chg="delSp modSp">
        <pc:chgData name="Karla Ellicock" userId="S::karla.ellicock@worksafe.govt.nz::bd4ce693-325d-4bec-9955-5dee33179006" providerId="AD" clId="Web-{E844FB93-367E-1F72-7912-DD5BA032DAA1}" dt="2025-08-26T02:55:58.212" v="21"/>
        <pc:sldMkLst>
          <pc:docMk/>
          <pc:sldMk cId="2044924102" sldId="351"/>
        </pc:sldMkLst>
      </pc:sldChg>
    </pc:docChg>
  </pc:docChgLst>
  <pc:docChgLst>
    <pc:chgData name="CK Kiriakidis" userId="S::christina.kiriakidis@worksafe.govt.nz::ee2020b3-2c2d-46cd-803d-4574d223499c" providerId="AD" clId="Web-{A2EF3E76-F47D-3B13-DFE4-C1AFF48BAA2B}"/>
    <pc:docChg chg="modSld">
      <pc:chgData name="CK Kiriakidis" userId="S::christina.kiriakidis@worksafe.govt.nz::ee2020b3-2c2d-46cd-803d-4574d223499c" providerId="AD" clId="Web-{A2EF3E76-F47D-3B13-DFE4-C1AFF48BAA2B}" dt="2025-09-12T01:32:01.170" v="146" actId="20577"/>
      <pc:docMkLst>
        <pc:docMk/>
      </pc:docMkLst>
      <pc:sldChg chg="addSp delSp modSp">
        <pc:chgData name="CK Kiriakidis" userId="S::christina.kiriakidis@worksafe.govt.nz::ee2020b3-2c2d-46cd-803d-4574d223499c" providerId="AD" clId="Web-{A2EF3E76-F47D-3B13-DFE4-C1AFF48BAA2B}" dt="2025-09-12T01:32:01.170" v="146" actId="20577"/>
        <pc:sldMkLst>
          <pc:docMk/>
          <pc:sldMk cId="1925424323" sldId="330"/>
        </pc:sldMkLst>
        <pc:spChg chg="add mod">
          <ac:chgData name="CK Kiriakidis" userId="S::christina.kiriakidis@worksafe.govt.nz::ee2020b3-2c2d-46cd-803d-4574d223499c" providerId="AD" clId="Web-{A2EF3E76-F47D-3B13-DFE4-C1AFF48BAA2B}" dt="2025-09-12T01:32:01.170" v="146" actId="20577"/>
          <ac:spMkLst>
            <pc:docMk/>
            <pc:sldMk cId="1925424323" sldId="330"/>
            <ac:spMk id="3" creationId="{F4F374FB-DFCF-DD1C-6A98-42426F6CDF86}"/>
          </ac:spMkLst>
        </pc:spChg>
        <pc:spChg chg="mod">
          <ac:chgData name="CK Kiriakidis" userId="S::christina.kiriakidis@worksafe.govt.nz::ee2020b3-2c2d-46cd-803d-4574d223499c" providerId="AD" clId="Web-{A2EF3E76-F47D-3B13-DFE4-C1AFF48BAA2B}" dt="2025-09-12T01:29:38.947" v="8" actId="20577"/>
          <ac:spMkLst>
            <pc:docMk/>
            <pc:sldMk cId="1925424323" sldId="330"/>
            <ac:spMk id="4" creationId="{9EC72B97-1D48-4671-AD4B-25A4204D4F6A}"/>
          </ac:spMkLst>
        </pc:spChg>
      </pc:sldChg>
      <pc:sldChg chg="addSp delSp modSp">
        <pc:chgData name="CK Kiriakidis" userId="S::christina.kiriakidis@worksafe.govt.nz::ee2020b3-2c2d-46cd-803d-4574d223499c" providerId="AD" clId="Web-{A2EF3E76-F47D-3B13-DFE4-C1AFF48BAA2B}" dt="2025-09-12T01:28:58.618" v="0"/>
        <pc:sldMkLst>
          <pc:docMk/>
          <pc:sldMk cId="2044924102" sldId="351"/>
        </pc:sldMkLst>
        <pc:spChg chg="add mod">
          <ac:chgData name="CK Kiriakidis" userId="S::christina.kiriakidis@worksafe.govt.nz::ee2020b3-2c2d-46cd-803d-4574d223499c" providerId="AD" clId="Web-{A2EF3E76-F47D-3B13-DFE4-C1AFF48BAA2B}" dt="2025-09-12T01:28:58.618" v="0"/>
          <ac:spMkLst>
            <pc:docMk/>
            <pc:sldMk cId="2044924102" sldId="351"/>
            <ac:spMk id="3" creationId="{481FE03C-25D6-B158-60C2-9C06D9CDD0F1}"/>
          </ac:spMkLst>
        </pc:spChg>
      </pc:sldChg>
    </pc:docChg>
  </pc:docChgLst>
  <pc:docChgLst>
    <pc:chgData name="Karla Ellicock" userId="bd4ce693-325d-4bec-9955-5dee33179006" providerId="ADAL" clId="{7EE28D63-972A-4654-9904-0FF73E405B32}"/>
    <pc:docChg chg="undo custSel addSld delSld modSld sldOrd">
      <pc:chgData name="Karla Ellicock" userId="bd4ce693-325d-4bec-9955-5dee33179006" providerId="ADAL" clId="{7EE28D63-972A-4654-9904-0FF73E405B32}" dt="2025-08-27T01:55:34.918" v="4198" actId="20577"/>
      <pc:docMkLst>
        <pc:docMk/>
      </pc:docMkLst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2884841226" sldId="282"/>
        </pc:sldMkLst>
      </pc:sldChg>
      <pc:sldChg chg="modSp del mod">
        <pc:chgData name="Karla Ellicock" userId="bd4ce693-325d-4bec-9955-5dee33179006" providerId="ADAL" clId="{7EE28D63-972A-4654-9904-0FF73E405B32}" dt="2025-07-28T01:45:29.765" v="2963" actId="47"/>
        <pc:sldMkLst>
          <pc:docMk/>
          <pc:sldMk cId="393499044" sldId="287"/>
        </pc:sldMkLst>
      </pc:sldChg>
      <pc:sldChg chg="del">
        <pc:chgData name="Karla Ellicock" userId="bd4ce693-325d-4bec-9955-5dee33179006" providerId="ADAL" clId="{7EE28D63-972A-4654-9904-0FF73E405B32}" dt="2025-07-28T01:45:20.397" v="2958" actId="47"/>
        <pc:sldMkLst>
          <pc:docMk/>
          <pc:sldMk cId="3894950113" sldId="292"/>
        </pc:sldMkLst>
      </pc:sldChg>
      <pc:sldChg chg="del">
        <pc:chgData name="Karla Ellicock" userId="bd4ce693-325d-4bec-9955-5dee33179006" providerId="ADAL" clId="{7EE28D63-972A-4654-9904-0FF73E405B32}" dt="2025-07-28T01:45:20.883" v="2959" actId="47"/>
        <pc:sldMkLst>
          <pc:docMk/>
          <pc:sldMk cId="3610593874" sldId="293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2922565280" sldId="295"/>
        </pc:sldMkLst>
      </pc:sldChg>
      <pc:sldChg chg="modSp mod">
        <pc:chgData name="Karla Ellicock" userId="bd4ce693-325d-4bec-9955-5dee33179006" providerId="ADAL" clId="{7EE28D63-972A-4654-9904-0FF73E405B32}" dt="2025-08-12T02:06:09.065" v="3130" actId="20577"/>
        <pc:sldMkLst>
          <pc:docMk/>
          <pc:sldMk cId="1924900575" sldId="296"/>
        </pc:sldMkLst>
      </pc:sldChg>
      <pc:sldChg chg="del">
        <pc:chgData name="Karla Ellicock" userId="bd4ce693-325d-4bec-9955-5dee33179006" providerId="ADAL" clId="{7EE28D63-972A-4654-9904-0FF73E405B32}" dt="2025-07-28T01:45:18.977" v="2956" actId="47"/>
        <pc:sldMkLst>
          <pc:docMk/>
          <pc:sldMk cId="1475255572" sldId="300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503976514" sldId="309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544406539" sldId="310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1747025893" sldId="312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1922793477" sldId="313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1752007734" sldId="314"/>
        </pc:sldMkLst>
      </pc:sldChg>
      <pc:sldChg chg="del">
        <pc:chgData name="Karla Ellicock" userId="bd4ce693-325d-4bec-9955-5dee33179006" providerId="ADAL" clId="{7EE28D63-972A-4654-9904-0FF73E405B32}" dt="2025-07-28T01:45:23.810" v="2962" actId="47"/>
        <pc:sldMkLst>
          <pc:docMk/>
          <pc:sldMk cId="1694690950" sldId="315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2312067002" sldId="321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176043321" sldId="322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182662954" sldId="324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4167061903" sldId="325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1495392015" sldId="326"/>
        </pc:sldMkLst>
      </pc:sldChg>
      <pc:sldChg chg="modSp mod">
        <pc:chgData name="Karla Ellicock" userId="bd4ce693-325d-4bec-9955-5dee33179006" providerId="ADAL" clId="{7EE28D63-972A-4654-9904-0FF73E405B32}" dt="2025-08-25T20:32:28.236" v="3138" actId="20577"/>
        <pc:sldMkLst>
          <pc:docMk/>
          <pc:sldMk cId="1925424323" sldId="330"/>
        </pc:sldMkLst>
        <pc:spChg chg="mod">
          <ac:chgData name="Karla Ellicock" userId="bd4ce693-325d-4bec-9955-5dee33179006" providerId="ADAL" clId="{7EE28D63-972A-4654-9904-0FF73E405B32}" dt="2025-08-25T20:32:28.236" v="3138" actId="20577"/>
          <ac:spMkLst>
            <pc:docMk/>
            <pc:sldMk cId="1925424323" sldId="330"/>
            <ac:spMk id="4" creationId="{9EC72B97-1D48-4671-AD4B-25A4204D4F6A}"/>
          </ac:spMkLst>
        </pc:spChg>
      </pc:sldChg>
      <pc:sldChg chg="del">
        <pc:chgData name="Karla Ellicock" userId="bd4ce693-325d-4bec-9955-5dee33179006" providerId="ADAL" clId="{7EE28D63-972A-4654-9904-0FF73E405B32}" dt="2025-07-28T01:45:21.547" v="2960" actId="47"/>
        <pc:sldMkLst>
          <pc:docMk/>
          <pc:sldMk cId="1453415417" sldId="331"/>
        </pc:sldMkLst>
      </pc:sldChg>
      <pc:sldChg chg="del">
        <pc:chgData name="Karla Ellicock" userId="bd4ce693-325d-4bec-9955-5dee33179006" providerId="ADAL" clId="{7EE28D63-972A-4654-9904-0FF73E405B32}" dt="2025-07-28T01:45:22.751" v="2961" actId="47"/>
        <pc:sldMkLst>
          <pc:docMk/>
          <pc:sldMk cId="2050409836" sldId="332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008416828" sldId="335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196537874" sldId="336"/>
        </pc:sldMkLst>
      </pc:sldChg>
      <pc:sldChg chg="del">
        <pc:chgData name="Karla Ellicock" userId="bd4ce693-325d-4bec-9955-5dee33179006" providerId="ADAL" clId="{7EE28D63-972A-4654-9904-0FF73E405B32}" dt="2025-07-28T01:45:19.795" v="2957" actId="47"/>
        <pc:sldMkLst>
          <pc:docMk/>
          <pc:sldMk cId="1404837882" sldId="338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1852150750" sldId="339"/>
        </pc:sldMkLst>
      </pc:sldChg>
      <pc:sldChg chg="modSp add mod">
        <pc:chgData name="Karla Ellicock" userId="bd4ce693-325d-4bec-9955-5dee33179006" providerId="ADAL" clId="{7EE28D63-972A-4654-9904-0FF73E405B32}" dt="2025-07-27T21:34:45.873" v="185" actId="20577"/>
        <pc:sldMkLst>
          <pc:docMk/>
          <pc:sldMk cId="1997286174" sldId="339"/>
        </pc:sldMkLst>
      </pc:sldChg>
      <pc:sldChg chg="add del">
        <pc:chgData name="Karla Ellicock" userId="bd4ce693-325d-4bec-9955-5dee33179006" providerId="ADAL" clId="{7EE28D63-972A-4654-9904-0FF73E405B32}" dt="2025-07-28T01:45:18.074" v="2955" actId="47"/>
        <pc:sldMkLst>
          <pc:docMk/>
          <pc:sldMk cId="603153365" sldId="340"/>
        </pc:sldMkLst>
      </pc:sldChg>
      <pc:sldChg chg="del">
        <pc:chgData name="Karla Ellicock" userId="bd4ce693-325d-4bec-9955-5dee33179006" providerId="ADAL" clId="{7EE28D63-972A-4654-9904-0FF73E405B32}" dt="2025-07-27T21:31:44.989" v="0" actId="47"/>
        <pc:sldMkLst>
          <pc:docMk/>
          <pc:sldMk cId="3991332478" sldId="340"/>
        </pc:sldMkLst>
      </pc:sldChg>
      <pc:sldChg chg="modSp add mod">
        <pc:chgData name="Karla Ellicock" userId="bd4ce693-325d-4bec-9955-5dee33179006" providerId="ADAL" clId="{7EE28D63-972A-4654-9904-0FF73E405B32}" dt="2025-07-27T21:37:10.522" v="463" actId="20577"/>
        <pc:sldMkLst>
          <pc:docMk/>
          <pc:sldMk cId="100413681" sldId="341"/>
        </pc:sldMkLst>
      </pc:sldChg>
      <pc:sldChg chg="modSp add mod ord">
        <pc:chgData name="Karla Ellicock" userId="bd4ce693-325d-4bec-9955-5dee33179006" providerId="ADAL" clId="{7EE28D63-972A-4654-9904-0FF73E405B32}" dt="2025-07-27T21:39:42.196" v="603"/>
        <pc:sldMkLst>
          <pc:docMk/>
          <pc:sldMk cId="4196852291" sldId="342"/>
        </pc:sldMkLst>
      </pc:sldChg>
      <pc:sldChg chg="modSp add mod">
        <pc:chgData name="Karla Ellicock" userId="bd4ce693-325d-4bec-9955-5dee33179006" providerId="ADAL" clId="{7EE28D63-972A-4654-9904-0FF73E405B32}" dt="2025-08-12T02:02:33.448" v="3019" actId="20577"/>
        <pc:sldMkLst>
          <pc:docMk/>
          <pc:sldMk cId="1860530924" sldId="343"/>
        </pc:sldMkLst>
      </pc:sldChg>
      <pc:sldChg chg="add del">
        <pc:chgData name="Karla Ellicock" userId="bd4ce693-325d-4bec-9955-5dee33179006" providerId="ADAL" clId="{7EE28D63-972A-4654-9904-0FF73E405B32}" dt="2025-07-27T21:44:52.522" v="1059" actId="2696"/>
        <pc:sldMkLst>
          <pc:docMk/>
          <pc:sldMk cId="586171471" sldId="344"/>
        </pc:sldMkLst>
      </pc:sldChg>
      <pc:sldChg chg="modSp add mod">
        <pc:chgData name="Karla Ellicock" userId="bd4ce693-325d-4bec-9955-5dee33179006" providerId="ADAL" clId="{7EE28D63-972A-4654-9904-0FF73E405B32}" dt="2025-08-12T02:02:42.998" v="3029" actId="6549"/>
        <pc:sldMkLst>
          <pc:docMk/>
          <pc:sldMk cId="1015566052" sldId="344"/>
        </pc:sldMkLst>
      </pc:sldChg>
      <pc:sldChg chg="modSp add mod">
        <pc:chgData name="Karla Ellicock" userId="bd4ce693-325d-4bec-9955-5dee33179006" providerId="ADAL" clId="{7EE28D63-972A-4654-9904-0FF73E405B32}" dt="2025-08-27T01:55:28.008" v="4196" actId="20577"/>
        <pc:sldMkLst>
          <pc:docMk/>
          <pc:sldMk cId="2654626881" sldId="345"/>
        </pc:sldMkLst>
        <pc:spChg chg="mod">
          <ac:chgData name="Karla Ellicock" userId="bd4ce693-325d-4bec-9955-5dee33179006" providerId="ADAL" clId="{7EE28D63-972A-4654-9904-0FF73E405B32}" dt="2025-08-27T01:55:28.008" v="4196" actId="20577"/>
          <ac:spMkLst>
            <pc:docMk/>
            <pc:sldMk cId="2654626881" sldId="345"/>
            <ac:spMk id="7" creationId="{23143E9E-004E-BFC4-C0DE-902AADE99C5F}"/>
          </ac:spMkLst>
        </pc:spChg>
      </pc:sldChg>
      <pc:sldChg chg="modSp add mod">
        <pc:chgData name="Karla Ellicock" userId="bd4ce693-325d-4bec-9955-5dee33179006" providerId="ADAL" clId="{7EE28D63-972A-4654-9904-0FF73E405B32}" dt="2025-08-27T01:55:34.918" v="4198" actId="20577"/>
        <pc:sldMkLst>
          <pc:docMk/>
          <pc:sldMk cId="2465805049" sldId="346"/>
        </pc:sldMkLst>
        <pc:spChg chg="mod">
          <ac:chgData name="Karla Ellicock" userId="bd4ce693-325d-4bec-9955-5dee33179006" providerId="ADAL" clId="{7EE28D63-972A-4654-9904-0FF73E405B32}" dt="2025-08-27T01:55:34.918" v="4198" actId="20577"/>
          <ac:spMkLst>
            <pc:docMk/>
            <pc:sldMk cId="2465805049" sldId="346"/>
            <ac:spMk id="7" creationId="{D9586935-9ABE-2000-42C3-D82190C541D6}"/>
          </ac:spMkLst>
        </pc:spChg>
      </pc:sldChg>
      <pc:sldChg chg="modSp add mod">
        <pc:chgData name="Karla Ellicock" userId="bd4ce693-325d-4bec-9955-5dee33179006" providerId="ADAL" clId="{7EE28D63-972A-4654-9904-0FF73E405B32}" dt="2025-08-12T02:05:17.098" v="3099" actId="6549"/>
        <pc:sldMkLst>
          <pc:docMk/>
          <pc:sldMk cId="25675083" sldId="347"/>
        </pc:sldMkLst>
      </pc:sldChg>
      <pc:sldChg chg="modSp add mod">
        <pc:chgData name="Karla Ellicock" userId="bd4ce693-325d-4bec-9955-5dee33179006" providerId="ADAL" clId="{7EE28D63-972A-4654-9904-0FF73E405B32}" dt="2025-08-12T02:05:46.248" v="3119" actId="6549"/>
        <pc:sldMkLst>
          <pc:docMk/>
          <pc:sldMk cId="1780057743" sldId="348"/>
        </pc:sldMkLst>
      </pc:sldChg>
      <pc:sldChg chg="add">
        <pc:chgData name="Karla Ellicock" userId="bd4ce693-325d-4bec-9955-5dee33179006" providerId="ADAL" clId="{7EE28D63-972A-4654-9904-0FF73E405B32}" dt="2025-08-25T20:32:16.292" v="3131" actId="2890"/>
        <pc:sldMkLst>
          <pc:docMk/>
          <pc:sldMk cId="3925736950" sldId="349"/>
        </pc:sldMkLst>
      </pc:sldChg>
      <pc:sldChg chg="modSp add mod">
        <pc:chgData name="Karla Ellicock" userId="bd4ce693-325d-4bec-9955-5dee33179006" providerId="ADAL" clId="{7EE28D63-972A-4654-9904-0FF73E405B32}" dt="2025-08-25T21:10:42.353" v="4195" actId="20577"/>
        <pc:sldMkLst>
          <pc:docMk/>
          <pc:sldMk cId="3461834246" sldId="350"/>
        </pc:sldMkLst>
      </pc:sldChg>
      <pc:sldChg chg="modSp add mod">
        <pc:chgData name="Karla Ellicock" userId="bd4ce693-325d-4bec-9955-5dee33179006" providerId="ADAL" clId="{7EE28D63-972A-4654-9904-0FF73E405B32}" dt="2025-08-25T21:08:41.388" v="4152" actId="20577"/>
        <pc:sldMkLst>
          <pc:docMk/>
          <pc:sldMk cId="2044924102" sldId="351"/>
        </pc:sldMkLst>
        <pc:spChg chg="mod">
          <ac:chgData name="Karla Ellicock" userId="bd4ce693-325d-4bec-9955-5dee33179006" providerId="ADAL" clId="{7EE28D63-972A-4654-9904-0FF73E405B32}" dt="2025-08-25T21:08:41.388" v="4152" actId="20577"/>
          <ac:spMkLst>
            <pc:docMk/>
            <pc:sldMk cId="2044924102" sldId="351"/>
            <ac:spMk id="5" creationId="{DD3731AC-CEA2-70DA-9482-927684ECAAA8}"/>
          </ac:spMkLst>
        </pc:spChg>
      </pc:sldChg>
    </pc:docChg>
  </pc:docChgLst>
  <pc:docChgLst>
    <pc:chgData name="Iah Antonio" userId="S::iah.antonio@worksafe.govt.nz::b4481dd6-f6bd-4ca5-979b-5a7b3c03ba75" providerId="AD" clId="Web-{C9F40246-D052-1B6C-5F78-3B4F000AA314}"/>
    <pc:docChg chg="modSld">
      <pc:chgData name="Iah Antonio" userId="S::iah.antonio@worksafe.govt.nz::b4481dd6-f6bd-4ca5-979b-5a7b3c03ba75" providerId="AD" clId="Web-{C9F40246-D052-1B6C-5F78-3B4F000AA314}" dt="2025-08-04T21:45:28.948" v="68" actId="20577"/>
      <pc:docMkLst>
        <pc:docMk/>
      </pc:docMkLst>
      <pc:sldChg chg="modSp">
        <pc:chgData name="Iah Antonio" userId="S::iah.antonio@worksafe.govt.nz::b4481dd6-f6bd-4ca5-979b-5a7b3c03ba75" providerId="AD" clId="Web-{C9F40246-D052-1B6C-5F78-3B4F000AA314}" dt="2025-08-04T21:40:11.998" v="2" actId="20577"/>
        <pc:sldMkLst>
          <pc:docMk/>
          <pc:sldMk cId="100413681" sldId="341"/>
        </pc:sldMkLst>
      </pc:sldChg>
      <pc:sldChg chg="addSp delSp modSp">
        <pc:chgData name="Iah Antonio" userId="S::iah.antonio@worksafe.govt.nz::b4481dd6-f6bd-4ca5-979b-5a7b3c03ba75" providerId="AD" clId="Web-{C9F40246-D052-1B6C-5F78-3B4F000AA314}" dt="2025-08-04T21:45:28.948" v="68" actId="20577"/>
        <pc:sldMkLst>
          <pc:docMk/>
          <pc:sldMk cId="1860530924" sldId="343"/>
        </pc:sldMkLst>
      </pc:sldChg>
      <pc:sldChg chg="addSp delSp modSp">
        <pc:chgData name="Iah Antonio" userId="S::iah.antonio@worksafe.govt.nz::b4481dd6-f6bd-4ca5-979b-5a7b3c03ba75" providerId="AD" clId="Web-{C9F40246-D052-1B6C-5F78-3B4F000AA314}" dt="2025-08-04T21:45:21.167" v="61" actId="20577"/>
        <pc:sldMkLst>
          <pc:docMk/>
          <pc:sldMk cId="1015566052" sldId="344"/>
        </pc:sldMkLst>
      </pc:sldChg>
      <pc:sldChg chg="modSp">
        <pc:chgData name="Iah Antonio" userId="S::iah.antonio@worksafe.govt.nz::b4481dd6-f6bd-4ca5-979b-5a7b3c03ba75" providerId="AD" clId="Web-{C9F40246-D052-1B6C-5F78-3B4F000AA314}" dt="2025-08-04T21:45:17.995" v="51" actId="20577"/>
        <pc:sldMkLst>
          <pc:docMk/>
          <pc:sldMk cId="2654626881" sldId="3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200DF-629D-7977-AAFE-66C5BFD2C0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A65A2-B7FA-7201-F3A8-605B79DC2D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8746C-C0A4-4233-9B03-273B6DCFAA14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23985-BF7F-49B6-7A75-9ED56292B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189AF-9C9C-17A0-82B8-9DE1C4406F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C570B-C3E6-478A-B9A0-1BEA97A519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152182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E88C6-5F7C-4887-9A74-0011AC90450D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3DB4-02EC-4E8D-84A3-0665146AE4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8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3DB4-02EC-4E8D-84A3-0665146AE49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85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A10A5-4B97-8CA2-FEEB-F152DE044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50B963-4AD3-4460-AF22-2C1BFF5F5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1"/>
            <a:ext cx="1067354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8B309D10-0B09-43EA-95B7-1C41C2314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61E44F-CC66-4308-919B-4AEB1B3721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10673898" cy="4134568"/>
          </a:xfrm>
          <a:prstGeom prst="rect">
            <a:avLst/>
          </a:prstGeom>
        </p:spPr>
        <p:txBody>
          <a:bodyPr lIns="0" tIns="90000"/>
          <a:lstStyle>
            <a:lvl1pPr marL="228600" indent="-228600">
              <a:lnSpc>
                <a:spcPct val="110000"/>
              </a:lnSpc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651A8-B014-4703-8787-FDBB45ED1D7D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lide Number Placeholder 29">
            <a:extLst>
              <a:ext uri="{FF2B5EF4-FFF2-40B4-BE49-F238E27FC236}">
                <a16:creationId xmlns:a16="http://schemas.microsoft.com/office/drawing/2014/main" id="{6370F7F0-7BEB-3C67-AE6A-599688FE3890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5" name="Footer Placeholder 57">
            <a:extLst>
              <a:ext uri="{FF2B5EF4-FFF2-40B4-BE49-F238E27FC236}">
                <a16:creationId xmlns:a16="http://schemas.microsoft.com/office/drawing/2014/main" id="{2FCEDE55-EB37-115B-8215-0C9A7E669916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21EFC12C-E910-0BBF-3001-96D42581D6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1067354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39124-F243-B6A0-0D93-8AFDC6168F5E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421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8B309D10-0B09-43EA-95B7-1C41C2314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253C95-4A5A-92E4-1E00-BC4DF29DF7A6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8841B-8A9D-DDA7-F2D1-90D6F0E826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6592887" cy="4134568"/>
          </a:xfrm>
          <a:prstGeom prst="rect">
            <a:avLst/>
          </a:prstGeom>
        </p:spPr>
        <p:txBody>
          <a:bodyPr lIns="0" tIns="90000"/>
          <a:lstStyle>
            <a:lvl1pPr marL="0" indent="0">
              <a:lnSpc>
                <a:spcPct val="110000"/>
              </a:lnSpc>
              <a:buFontTx/>
              <a:buNone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5E176C78-ADD9-8B95-A518-39176329E39E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7" name="Footer Placeholder 57">
            <a:extLst>
              <a:ext uri="{FF2B5EF4-FFF2-40B4-BE49-F238E27FC236}">
                <a16:creationId xmlns:a16="http://schemas.microsoft.com/office/drawing/2014/main" id="{652876B4-6F4C-E1CD-C7F2-213E06225497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643564B-FD38-D02A-8236-2F3940148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69200" y="617071"/>
            <a:ext cx="3849688" cy="5078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add a picture</a:t>
            </a:r>
            <a:endParaRPr lang="en-NZ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B366C41-648A-7DE0-002D-CB31D8E84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0"/>
            <a:ext cx="659288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FAC6D568-3664-55FA-D921-5AD710864F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659288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3F143-8E0E-617C-DB5E-7E795D81CABD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7036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8B309D10-0B09-43EA-95B7-1C41C2314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61E44F-CC66-4308-919B-4AEB1B3721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6592887" cy="4134568"/>
          </a:xfrm>
          <a:prstGeom prst="rect">
            <a:avLst/>
          </a:prstGeom>
        </p:spPr>
        <p:txBody>
          <a:bodyPr lIns="0" tIns="90000"/>
          <a:lstStyle>
            <a:lvl1pPr marL="228600" indent="-228600">
              <a:lnSpc>
                <a:spcPct val="110000"/>
              </a:lnSpc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651A8-B014-4703-8787-FDBB45ED1D7D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lide Number Placeholder 29">
            <a:extLst>
              <a:ext uri="{FF2B5EF4-FFF2-40B4-BE49-F238E27FC236}">
                <a16:creationId xmlns:a16="http://schemas.microsoft.com/office/drawing/2014/main" id="{6370F7F0-7BEB-3C67-AE6A-599688FE3890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5" name="Footer Placeholder 57">
            <a:extLst>
              <a:ext uri="{FF2B5EF4-FFF2-40B4-BE49-F238E27FC236}">
                <a16:creationId xmlns:a16="http://schemas.microsoft.com/office/drawing/2014/main" id="{2FCEDE55-EB37-115B-8215-0C9A7E669916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8E3C67DB-5F7E-C0AA-24E0-318CE89AF7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69200" y="617071"/>
            <a:ext cx="3849688" cy="5078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add a picture</a:t>
            </a:r>
            <a:endParaRPr lang="en-NZ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BA05EBF-56C6-A598-FF59-FA9EC95CD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0"/>
            <a:ext cx="659288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46E16FBE-C705-5285-83FF-00D56CC0F3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659288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494E-EFBA-6C1E-D954-A9DC22773675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5367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/side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D7AB1C-2E12-4B75-AE1E-75CC4367DF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67758" y="1"/>
            <a:ext cx="412289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17F6C537-F235-4291-ADA3-9ACA5B28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7" y="5422347"/>
            <a:ext cx="2006599" cy="2006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64B789-5C04-F685-2B63-0D3A8239AB88}"/>
              </a:ext>
            </a:extLst>
          </p:cNvPr>
          <p:cNvSpPr/>
          <p:nvPr userDrawn="1"/>
        </p:nvSpPr>
        <p:spPr>
          <a:xfrm>
            <a:off x="773113" y="6067258"/>
            <a:ext cx="646394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0AE85B-8F74-0E18-5409-E89ECEEBA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6463949" cy="4134568"/>
          </a:xfrm>
          <a:prstGeom prst="rect">
            <a:avLst/>
          </a:prstGeom>
        </p:spPr>
        <p:txBody>
          <a:bodyPr lIns="0" tIns="90000"/>
          <a:lstStyle>
            <a:lvl1pPr marL="0" indent="0">
              <a:lnSpc>
                <a:spcPct val="110000"/>
              </a:lnSpc>
              <a:buFont typeface="Franklin Gothic Book" panose="020B0503020102020204" pitchFamily="34" charset="0"/>
              <a:buNone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27A39396-7BB4-1642-975F-D5D2E7053FB5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5" name="Footer Placeholder 57">
            <a:extLst>
              <a:ext uri="{FF2B5EF4-FFF2-40B4-BE49-F238E27FC236}">
                <a16:creationId xmlns:a16="http://schemas.microsoft.com/office/drawing/2014/main" id="{B2B0DE31-0BA3-4D64-E5FD-722AED470EA4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1F49C13-A71E-0870-4C6D-D258E6E63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5" y="617070"/>
            <a:ext cx="6463598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10426E2F-AF7C-F01F-503D-7AAE57F53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1129254"/>
            <a:ext cx="6463598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C55C5-6DD4-52C2-7A1B-0F17C8D6676D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0136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side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D7AB1C-2E12-4B75-AE1E-75CC4367DF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67758" y="1"/>
            <a:ext cx="412289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74F7882-7B28-413B-A3AA-CFFFE89C2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7" y="5422347"/>
            <a:ext cx="2006599" cy="2006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1C151B-9EDF-8DB5-641D-AFDA8D7DD619}"/>
              </a:ext>
            </a:extLst>
          </p:cNvPr>
          <p:cNvSpPr/>
          <p:nvPr userDrawn="1"/>
        </p:nvSpPr>
        <p:spPr>
          <a:xfrm>
            <a:off x="773113" y="6067258"/>
            <a:ext cx="646394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=</a:t>
            </a:r>
            <a:endParaRPr lang="en-NZ" baseline="-25000"/>
          </a:p>
        </p:txBody>
      </p:sp>
      <p:sp>
        <p:nvSpPr>
          <p:cNvPr id="2" name="Slide Number Placeholder 29">
            <a:extLst>
              <a:ext uri="{FF2B5EF4-FFF2-40B4-BE49-F238E27FC236}">
                <a16:creationId xmlns:a16="http://schemas.microsoft.com/office/drawing/2014/main" id="{5D6B713F-276E-A0B9-42DF-7B649868780F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CF30CB54-3055-FC81-E5F4-6CC6523FA242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C532145-80E4-38F3-E4A0-F239FFE2A3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5" y="617070"/>
            <a:ext cx="6463598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B8B8555D-0860-505A-0C78-F0A0D8AD88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6463949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A0381D-0A3E-AAD6-5B07-0371BA158D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6463949" cy="4134568"/>
          </a:xfrm>
          <a:prstGeom prst="rect">
            <a:avLst/>
          </a:prstGeom>
        </p:spPr>
        <p:txBody>
          <a:bodyPr lIns="0" tIns="90000"/>
          <a:lstStyle>
            <a:lvl1pPr marL="228600" indent="-228600">
              <a:lnSpc>
                <a:spcPct val="110000"/>
              </a:lnSpc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82F07-96E1-DC74-BFD9-06C9B22F52ED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57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/2/3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41942B3-9352-4B2F-87D0-29023C48EE2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90222" y="0"/>
            <a:ext cx="770177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8C54A100-632C-4DA6-B811-998B93D6A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0" y="5421942"/>
            <a:ext cx="2006599" cy="2006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642F72-51AF-7E2F-5EB4-A07828182E0F}"/>
              </a:ext>
            </a:extLst>
          </p:cNvPr>
          <p:cNvSpPr/>
          <p:nvPr userDrawn="1"/>
        </p:nvSpPr>
        <p:spPr>
          <a:xfrm>
            <a:off x="773113" y="6067258"/>
            <a:ext cx="295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29">
            <a:extLst>
              <a:ext uri="{FF2B5EF4-FFF2-40B4-BE49-F238E27FC236}">
                <a16:creationId xmlns:a16="http://schemas.microsoft.com/office/drawing/2014/main" id="{C754501B-4BBF-7185-F79D-4D3F00A2794F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6FE2642-16FD-087A-36C0-C98C9A6FDF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0"/>
            <a:ext cx="2960515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E341C293-5A29-13FC-89FF-4E44DF2DA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1129254"/>
            <a:ext cx="2952000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A73B5C2-E76A-1C64-211D-3D6EAA9F8E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4" y="1561254"/>
            <a:ext cx="2952000" cy="4134568"/>
          </a:xfrm>
          <a:prstGeom prst="rect">
            <a:avLst/>
          </a:prstGeom>
        </p:spPr>
        <p:txBody>
          <a:bodyPr lIns="0" tIns="90000"/>
          <a:lstStyle>
            <a:lvl1pPr marL="0" indent="0">
              <a:lnSpc>
                <a:spcPct val="110000"/>
              </a:lnSpc>
              <a:buFont typeface="Franklin Gothic Book" panose="020B0503020102020204" pitchFamily="34" charset="0"/>
              <a:buNone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CC6DE-40B3-631B-D927-F0C01FF8DF61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808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41942B3-9352-4B2F-87D0-29023C48EE2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88874" y="1"/>
            <a:ext cx="770177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458D3A1-F728-4E62-80FC-EC09BAA0C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0" y="5421942"/>
            <a:ext cx="2006599" cy="200659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AA088C9-AE37-41DA-AFC9-B895959791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2960866" cy="4134568"/>
          </a:xfrm>
          <a:prstGeom prst="rect">
            <a:avLst/>
          </a:prstGeom>
        </p:spPr>
        <p:txBody>
          <a:bodyPr lIns="0" tIns="90000"/>
          <a:lstStyle>
            <a:lvl1pPr marL="228600" indent="-228600">
              <a:lnSpc>
                <a:spcPct val="110000"/>
              </a:lnSpc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9B59B-A951-143D-5CFE-BF9104335916}"/>
              </a:ext>
            </a:extLst>
          </p:cNvPr>
          <p:cNvSpPr/>
          <p:nvPr userDrawn="1"/>
        </p:nvSpPr>
        <p:spPr>
          <a:xfrm>
            <a:off x="773113" y="6067258"/>
            <a:ext cx="295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29">
            <a:extLst>
              <a:ext uri="{FF2B5EF4-FFF2-40B4-BE49-F238E27FC236}">
                <a16:creationId xmlns:a16="http://schemas.microsoft.com/office/drawing/2014/main" id="{DFEF0245-11F9-BB22-1BA7-6D2B6FC26F87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D618553-01F6-418D-BE67-376F476A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0"/>
            <a:ext cx="2960515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B62BC056-79FA-79E1-0E47-C57E8876B0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1129254"/>
            <a:ext cx="2952000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72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f 2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86D9A26-E9E0-4F2A-A08D-9F55C303CA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73114" y="1792197"/>
            <a:ext cx="5236290" cy="35565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A5819BD-E282-4B1C-9470-1CF8C9D756B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182597" y="1792197"/>
            <a:ext cx="5252130" cy="35565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FC3CA48-9888-455C-8226-13B6D447E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F84928-2295-AB64-2A86-67CE0EFCF601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29">
            <a:extLst>
              <a:ext uri="{FF2B5EF4-FFF2-40B4-BE49-F238E27FC236}">
                <a16:creationId xmlns:a16="http://schemas.microsoft.com/office/drawing/2014/main" id="{2031B373-1E52-3188-08A3-4D6273A44B1D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F227FB6D-1E5D-F643-8C63-5EE41F45365E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C450282-6A6E-4518-499B-994E5C843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1"/>
            <a:ext cx="1067354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01520C51-3B62-1840-9C24-582CB17D0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1067354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F5D1A-19F8-BB9E-8CEE-D207B6BDC0C0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0672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f 3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86D9A26-E9E0-4F2A-A08D-9F55C303CA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73113" y="1792197"/>
            <a:ext cx="3402375" cy="35565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F773AAB-597C-4689-9D7E-09E6A48FDBD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402732" y="1792197"/>
            <a:ext cx="3402375" cy="35565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A5819BD-E282-4B1C-9470-1CF8C9D756B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032352" y="1792197"/>
            <a:ext cx="3402375" cy="35565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09B0E14A-BA88-44D0-A535-A9ADDDA09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6CC02D-1FC2-690A-8647-5DE5D888763D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588136CD-937F-498F-F362-FEE90AEE753F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A97E0407-14D1-9EF7-65DB-445AC2EEA157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9A77F1C7-5C33-DA59-A890-4F4E0CD6E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1"/>
            <a:ext cx="1067354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FC588E24-F970-736C-76A6-703C75298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1067354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4B473-638C-C93F-799F-BB6E078318FA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7559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f 4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86D9A26-E9E0-4F2A-A08D-9F55C303CA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73114" y="2177250"/>
            <a:ext cx="2464560" cy="20950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09B0E14A-BA88-44D0-A535-A9ADDDA09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C7C8944-4F78-4F53-9342-AADBFE7CB06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509677" y="2177250"/>
            <a:ext cx="2464560" cy="20950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A88A0-72E8-4D0B-88A3-7B3191A5E0E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46240" y="2177250"/>
            <a:ext cx="2464560" cy="20950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ED08C4A-9A7B-4CCD-80BF-7CEAEAD2CC8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982802" y="2177250"/>
            <a:ext cx="2464560" cy="20950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0A29102-1333-4A96-801D-98F39C148C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3113" y="4318088"/>
            <a:ext cx="2464560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4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9C2CD75-E30B-47E5-BCBC-19F9A08E15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09677" y="4318088"/>
            <a:ext cx="2464560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4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416F44E-836E-49F1-866A-F79A42FA2D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240" y="4318088"/>
            <a:ext cx="2464559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4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6FEDBFD-DB3E-4B6E-84A1-D200025D07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790" y="4318088"/>
            <a:ext cx="2464559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4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1A5B3A-FD21-D8E5-8242-11CEFD661553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C75F444F-CA18-3A32-596E-A98F2013B4A2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109B75C4-45B1-C3B3-3784-BAAB78839B3D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9073004D-BA23-CC38-ADBF-06090E4812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1"/>
            <a:ext cx="1067354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D93EB4E-166E-2473-9E57-3B53CFA666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1067354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73E04-10E6-A165-14B8-C00CDBD4BD0A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8953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04183-A9CB-4B75-7F3C-464F0D978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f 4 Rounded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FC3CA48-9888-455C-8226-13B6D447E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7FC3AE2-7FC6-4515-AF58-46668B0E434E}"/>
              </a:ext>
            </a:extLst>
          </p:cNvPr>
          <p:cNvSpPr>
            <a:spLocks noGrp="1" noChangeAspect="1"/>
          </p:cNvSpPr>
          <p:nvPr>
            <p:ph type="pic" idx="19" hasCustomPrompt="1"/>
          </p:nvPr>
        </p:nvSpPr>
        <p:spPr>
          <a:xfrm>
            <a:off x="773114" y="1824531"/>
            <a:ext cx="2340000" cy="234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1EE7008-CA5B-4F15-B56A-3FD8BF1BEC6A}"/>
              </a:ext>
            </a:extLst>
          </p:cNvPr>
          <p:cNvSpPr>
            <a:spLocks noGrp="1" noChangeAspect="1"/>
          </p:cNvSpPr>
          <p:nvPr>
            <p:ph type="pic" idx="21" hasCustomPrompt="1"/>
          </p:nvPr>
        </p:nvSpPr>
        <p:spPr>
          <a:xfrm>
            <a:off x="9107362" y="1824531"/>
            <a:ext cx="2340000" cy="234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4A6F873-6DE2-4502-893F-6BF6729EF338}"/>
              </a:ext>
            </a:extLst>
          </p:cNvPr>
          <p:cNvSpPr>
            <a:spLocks noGrp="1" noChangeAspect="1"/>
          </p:cNvSpPr>
          <p:nvPr>
            <p:ph type="pic" idx="22" hasCustomPrompt="1"/>
          </p:nvPr>
        </p:nvSpPr>
        <p:spPr>
          <a:xfrm>
            <a:off x="6329280" y="1824531"/>
            <a:ext cx="2340000" cy="234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/>
              <a:t>Click to add a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6169FBF-4DAF-4749-A0EE-4DBC67AD695C}"/>
              </a:ext>
            </a:extLst>
          </p:cNvPr>
          <p:cNvSpPr>
            <a:spLocks noGrp="1" noChangeAspect="1"/>
          </p:cNvSpPr>
          <p:nvPr>
            <p:ph type="pic" idx="23" hasCustomPrompt="1"/>
          </p:nvPr>
        </p:nvSpPr>
        <p:spPr>
          <a:xfrm>
            <a:off x="3551197" y="1824531"/>
            <a:ext cx="2340000" cy="234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Z"/>
              <a:t>Click to add a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36C61-F5AB-4A6A-A54C-BE07399DE3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3113" y="4318088"/>
            <a:ext cx="2339997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6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12AD947-734C-40BD-BAE6-3B21BB1D35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1193" y="4318088"/>
            <a:ext cx="2339997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6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2035089-34FF-4FA5-9BC1-584E4C320F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29273" y="4318088"/>
            <a:ext cx="2339997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6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097DAC2-F9A8-4710-AC06-105D161B1A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07352" y="4318088"/>
            <a:ext cx="2339997" cy="808378"/>
          </a:xfrm>
          <a:prstGeom prst="rect">
            <a:avLst/>
          </a:prstGeom>
          <a:noFill/>
          <a:ln w="6350">
            <a:noFill/>
          </a:ln>
        </p:spPr>
        <p:txBody>
          <a:bodyPr lIns="36000" tIns="0" rIns="36000" bIns="0" anchor="ctr" anchorCtr="1"/>
          <a:lstStyle>
            <a:lvl1pPr marL="0" indent="0" algn="ctr">
              <a:lnSpc>
                <a:spcPct val="110000"/>
              </a:lnSpc>
              <a:buFont typeface="Arial" panose="020B0604020202020204" pitchFamily="34" charset="0"/>
              <a:buNone/>
              <a:defRPr sz="1600">
                <a:latin typeface="Century Gothic" panose="020B05020202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descriptor</a:t>
            </a:r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6FE40-0E63-2BFB-9B4E-C24936920F40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18CEC0E0-B086-8E5A-EB72-0F93AA5F8970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ABFA22FF-BBED-32E6-981F-D590DF8AD136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BD2056B-BB6B-7C8F-D336-25782A4078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1"/>
            <a:ext cx="1067354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7C062B37-305D-BFF6-25B4-0B63D23717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1067354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6B614-9866-030E-3105-E9A581663DF1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3206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Green_WorkSaf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6C80DD-0A3F-E3AF-197F-BCF2F8EBAA25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BDED9-4B12-43D3-B504-C718529FF5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05D14-6103-4561-B4EE-130B6F2AA2B1}"/>
              </a:ext>
            </a:extLst>
          </p:cNvPr>
          <p:cNvCxnSpPr>
            <a:cxnSpLocks/>
          </p:cNvCxnSpPr>
          <p:nvPr userDrawn="1"/>
        </p:nvCxnSpPr>
        <p:spPr>
          <a:xfrm>
            <a:off x="773464" y="6097990"/>
            <a:ext cx="1067389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BAE2E8-AA4B-4455-AC1E-7B0994495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728663"/>
            <a:ext cx="10674350" cy="38016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>
                <a:latin typeface="Century Gothic" panose="020B0502020202020204" pitchFamily="34" charset="0"/>
              </a:defRPr>
            </a:lvl1pPr>
            <a:lvl2pPr>
              <a:defRPr sz="9600">
                <a:latin typeface="Franklin Gothic Book" panose="020B0503020102020204" pitchFamily="34" charset="0"/>
              </a:defRPr>
            </a:lvl2pPr>
            <a:lvl3pPr>
              <a:defRPr sz="9600">
                <a:latin typeface="Franklin Gothic Book" panose="020B0503020102020204" pitchFamily="34" charset="0"/>
              </a:defRPr>
            </a:lvl3pPr>
            <a:lvl4pPr>
              <a:defRPr sz="9600">
                <a:latin typeface="Franklin Gothic Book" panose="020B0503020102020204" pitchFamily="34" charset="0"/>
              </a:defRPr>
            </a:lvl4pPr>
            <a:lvl5pPr>
              <a:defRPr sz="9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895B8368-4EFE-4FE7-9F46-957366066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3C15A64-7477-42C0-849A-D52D0AD52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112" y="4700439"/>
            <a:ext cx="4330515" cy="1015586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divider description</a:t>
            </a:r>
            <a:endParaRPr lang="en-NZ"/>
          </a:p>
        </p:txBody>
      </p:sp>
      <p:sp>
        <p:nvSpPr>
          <p:cNvPr id="2" name="Slide Number Placeholder 29">
            <a:extLst>
              <a:ext uri="{FF2B5EF4-FFF2-40B4-BE49-F238E27FC236}">
                <a16:creationId xmlns:a16="http://schemas.microsoft.com/office/drawing/2014/main" id="{8C14D609-EAED-D096-39E1-3FDEE6B36A99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734AA423-F833-CBDF-FBB7-2288EF66FE0F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</p:spTree>
    <p:extLst>
      <p:ext uri="{BB962C8B-B14F-4D97-AF65-F5344CB8AC3E}">
        <p14:creationId xmlns:p14="http://schemas.microsoft.com/office/powerpoint/2010/main" val="2011067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Black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8A04C2-AE7B-43B3-94AD-BBDDA6EB4E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653BF9-A942-4BA7-9A9D-6C328CF953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728664"/>
            <a:ext cx="10674350" cy="3801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9600">
                <a:latin typeface="Franklin Gothic Book" panose="020B0503020102020204" pitchFamily="34" charset="0"/>
              </a:defRPr>
            </a:lvl2pPr>
            <a:lvl3pPr>
              <a:defRPr sz="9600">
                <a:latin typeface="Franklin Gothic Book" panose="020B0503020102020204" pitchFamily="34" charset="0"/>
              </a:defRPr>
            </a:lvl3pPr>
            <a:lvl4pPr>
              <a:defRPr sz="9600">
                <a:latin typeface="Franklin Gothic Book" panose="020B0503020102020204" pitchFamily="34" charset="0"/>
              </a:defRPr>
            </a:lvl4pPr>
            <a:lvl5pPr>
              <a:defRPr sz="9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F2EC58-618D-4CB5-99A9-B40312A3B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9C08061-014C-418E-B84F-5B0B22A1D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112" y="4700439"/>
            <a:ext cx="4330515" cy="1015586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chemeClr val="accent5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divider description</a:t>
            </a:r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5F60C-5914-6D35-B8C1-D38AAD167166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0E9E980C-0AC8-20D8-2A02-43BDE72D281D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25990A30-6D36-7B12-1E97-1ED63A9DA61D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bg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</p:spTree>
    <p:extLst>
      <p:ext uri="{BB962C8B-B14F-4D97-AF65-F5344CB8AC3E}">
        <p14:creationId xmlns:p14="http://schemas.microsoft.com/office/powerpoint/2010/main" val="284303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mall Green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FD5F2B-FE11-5492-384E-B050A7F6CEE1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BDED9-4B12-43D3-B504-C718529FF5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05D14-6103-4561-B4EE-130B6F2AA2B1}"/>
              </a:ext>
            </a:extLst>
          </p:cNvPr>
          <p:cNvCxnSpPr>
            <a:cxnSpLocks/>
          </p:cNvCxnSpPr>
          <p:nvPr userDrawn="1"/>
        </p:nvCxnSpPr>
        <p:spPr>
          <a:xfrm>
            <a:off x="773464" y="6097990"/>
            <a:ext cx="1067389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BAE2E8-AA4B-4455-AC1E-7B0994495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728663"/>
            <a:ext cx="10674350" cy="460931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800">
                <a:latin typeface="Century Gothic" panose="020B0502020202020204" pitchFamily="34" charset="0"/>
              </a:defRPr>
            </a:lvl1pPr>
            <a:lvl2pPr>
              <a:defRPr sz="9600">
                <a:latin typeface="Franklin Gothic Book" panose="020B0503020102020204" pitchFamily="34" charset="0"/>
              </a:defRPr>
            </a:lvl2pPr>
            <a:lvl3pPr>
              <a:defRPr sz="9600">
                <a:latin typeface="Franklin Gothic Book" panose="020B0503020102020204" pitchFamily="34" charset="0"/>
              </a:defRPr>
            </a:lvl3pPr>
            <a:lvl4pPr>
              <a:defRPr sz="9600">
                <a:latin typeface="Franklin Gothic Book" panose="020B0503020102020204" pitchFamily="34" charset="0"/>
              </a:defRPr>
            </a:lvl4pPr>
            <a:lvl5pPr>
              <a:defRPr sz="9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2F962A7B-DEF2-4C9F-AF53-CD0CB93F8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2" name="Slide Number Placeholder 29">
            <a:extLst>
              <a:ext uri="{FF2B5EF4-FFF2-40B4-BE49-F238E27FC236}">
                <a16:creationId xmlns:a16="http://schemas.microsoft.com/office/drawing/2014/main" id="{50B57D69-CFE6-5F25-C22A-DE899750BC02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AF0BF452-DD05-86A9-37CF-A28FAA74E5C1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</p:spTree>
    <p:extLst>
      <p:ext uri="{BB962C8B-B14F-4D97-AF65-F5344CB8AC3E}">
        <p14:creationId xmlns:p14="http://schemas.microsoft.com/office/powerpoint/2010/main" val="2011763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mall Black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8A04C2-AE7B-43B3-94AD-BBDDA6EB4E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36A6DA1-ECF8-4576-9064-53BF04111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728663"/>
            <a:ext cx="10674350" cy="460931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 typeface="+mj-lt"/>
              <a:buNone/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9600">
                <a:latin typeface="Franklin Gothic Book" panose="020B0503020102020204" pitchFamily="34" charset="0"/>
              </a:defRPr>
            </a:lvl2pPr>
            <a:lvl3pPr>
              <a:defRPr sz="9600">
                <a:latin typeface="Franklin Gothic Book" panose="020B0503020102020204" pitchFamily="34" charset="0"/>
              </a:defRPr>
            </a:lvl3pPr>
            <a:lvl4pPr>
              <a:defRPr sz="9600">
                <a:latin typeface="Franklin Gothic Book" panose="020B0503020102020204" pitchFamily="34" charset="0"/>
              </a:defRPr>
            </a:lvl4pPr>
            <a:lvl5pPr>
              <a:defRPr sz="9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12B376-73D4-49C1-92DD-FA3EAA31B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986639-2D27-E7EB-C6F2-6F8D1334AD76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3032D42A-6D80-1DE6-D44B-F1F0BFB0BB84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57">
            <a:extLst>
              <a:ext uri="{FF2B5EF4-FFF2-40B4-BE49-F238E27FC236}">
                <a16:creationId xmlns:a16="http://schemas.microsoft.com/office/drawing/2014/main" id="{2CEDF5D6-B419-B3EB-5660-E14A33EB9BD6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bg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</p:spTree>
    <p:extLst>
      <p:ext uri="{BB962C8B-B14F-4D97-AF65-F5344CB8AC3E}">
        <p14:creationId xmlns:p14="http://schemas.microsoft.com/office/powerpoint/2010/main" val="92786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mall Whit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0BDED9-4B12-43D3-B504-C718529FF5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Slide Number Placeholder 29">
            <a:extLst>
              <a:ext uri="{FF2B5EF4-FFF2-40B4-BE49-F238E27FC236}">
                <a16:creationId xmlns:a16="http://schemas.microsoft.com/office/drawing/2014/main" id="{EB86EE85-712E-42CA-8844-5873EBDC4452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BAE2E8-AA4B-4455-AC1E-7B0994495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728663"/>
            <a:ext cx="10674350" cy="460931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800">
                <a:latin typeface="Century Gothic" panose="020B0502020202020204" pitchFamily="34" charset="0"/>
              </a:defRPr>
            </a:lvl1pPr>
            <a:lvl2pPr>
              <a:defRPr sz="9600">
                <a:latin typeface="Franklin Gothic Book" panose="020B0503020102020204" pitchFamily="34" charset="0"/>
              </a:defRPr>
            </a:lvl2pPr>
            <a:lvl3pPr>
              <a:defRPr sz="9600">
                <a:latin typeface="Franklin Gothic Book" panose="020B0503020102020204" pitchFamily="34" charset="0"/>
              </a:defRPr>
            </a:lvl3pPr>
            <a:lvl4pPr>
              <a:defRPr sz="9600">
                <a:latin typeface="Franklin Gothic Book" panose="020B0503020102020204" pitchFamily="34" charset="0"/>
              </a:defRPr>
            </a:lvl4pPr>
            <a:lvl5pPr>
              <a:defRPr sz="9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2F962A7B-DEF2-4C9F-AF53-CD0CB93F8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8" name="Footer Placeholder 57">
            <a:extLst>
              <a:ext uri="{FF2B5EF4-FFF2-40B4-BE49-F238E27FC236}">
                <a16:creationId xmlns:a16="http://schemas.microsoft.com/office/drawing/2014/main" id="{4D3A228F-9BDE-4DE1-B9EF-2EA89BB85BFE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C60A8-80C4-FE1D-B5FB-DEA57EA8A422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4298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065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52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42C-3E92-50D7-68C0-6E4C6C08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ing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81CDB-5E49-560F-BE00-C3298AC6F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ctiv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621890-1C12-9C95-D8AE-F4BC2D52D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26D4C-B948-10E8-9ABC-ED4F6B8F5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3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ori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C866E8-204E-86B4-0AE9-EE2EFBA32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Hazard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C74A4-7E08-E22F-C611-ED87F4195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8B309D10-0B09-43EA-95B7-1C41C2314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98" y="5460447"/>
            <a:ext cx="2006599" cy="2006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253C95-4A5A-92E4-1E00-BC4DF29DF7A6}"/>
              </a:ext>
            </a:extLst>
          </p:cNvPr>
          <p:cNvSpPr/>
          <p:nvPr userDrawn="1"/>
        </p:nvSpPr>
        <p:spPr>
          <a:xfrm>
            <a:off x="773113" y="6067258"/>
            <a:ext cx="106738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3566E73A-EC33-D6EB-0DAC-0C2F0D4A14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464" y="617070"/>
            <a:ext cx="10673547" cy="512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8841B-8A9D-DDA7-F2D1-90D6F0E826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3" y="1561254"/>
            <a:ext cx="10673898" cy="4134568"/>
          </a:xfrm>
          <a:prstGeom prst="rect">
            <a:avLst/>
          </a:prstGeom>
        </p:spPr>
        <p:txBody>
          <a:bodyPr lIns="0" tIns="90000"/>
          <a:lstStyle>
            <a:lvl1pPr marL="0" indent="0">
              <a:lnSpc>
                <a:spcPct val="110000"/>
              </a:lnSpc>
              <a:buFontTx/>
              <a:buNone/>
              <a:defRPr sz="1600">
                <a:latin typeface="Century Gothic" panose="020B0502020202020204" pitchFamily="34" charset="0"/>
              </a:defRPr>
            </a:lvl1pPr>
            <a:lvl2pPr marL="6858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2pPr>
            <a:lvl3pPr marL="11430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Franklin Gothic Book" panose="020B0503020102020204" pitchFamily="34" charset="0"/>
              <a:buChar char="–"/>
              <a:defRPr sz="1600">
                <a:latin typeface="Century Gothic" panose="020B0502020202020204" pitchFamily="34" charset="0"/>
              </a:defRPr>
            </a:lvl5pPr>
            <a:lvl6pPr>
              <a:defRPr sz="1600">
                <a:latin typeface="Century Gothic" panose="020B0502020202020204" pitchFamily="34" charset="0"/>
              </a:defRPr>
            </a:lvl6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5E176C78-ADD9-8B95-A518-39176329E39E}"/>
              </a:ext>
            </a:extLst>
          </p:cNvPr>
          <p:cNvSpPr txBox="1">
            <a:spLocks/>
          </p:cNvSpPr>
          <p:nvPr userDrawn="1"/>
        </p:nvSpPr>
        <p:spPr>
          <a:xfrm>
            <a:off x="694189" y="6264863"/>
            <a:ext cx="595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AF38AF-C964-424D-BC0E-636DBFE2E562}" type="slidenum">
              <a:rPr lang="en-NZ" sz="1400" b="1" smtClean="0">
                <a:latin typeface="Century Gothic" panose="020B0502020202020204" pitchFamily="34" charset="0"/>
              </a:rPr>
              <a:pPr/>
              <a:t>‹#›</a:t>
            </a:fld>
            <a:endParaRPr lang="en-NZ" sz="1400" b="1">
              <a:latin typeface="Century Gothic" panose="020B0502020202020204" pitchFamily="34" charset="0"/>
            </a:endParaRPr>
          </a:p>
        </p:txBody>
      </p:sp>
      <p:sp>
        <p:nvSpPr>
          <p:cNvPr id="7" name="Footer Placeholder 57">
            <a:extLst>
              <a:ext uri="{FF2B5EF4-FFF2-40B4-BE49-F238E27FC236}">
                <a16:creationId xmlns:a16="http://schemas.microsoft.com/office/drawing/2014/main" id="{652876B4-6F4C-E1CD-C7F2-213E06225497}"/>
              </a:ext>
            </a:extLst>
          </p:cNvPr>
          <p:cNvSpPr txBox="1">
            <a:spLocks/>
          </p:cNvSpPr>
          <p:nvPr userDrawn="1"/>
        </p:nvSpPr>
        <p:spPr>
          <a:xfrm>
            <a:off x="1289613" y="6288398"/>
            <a:ext cx="4114800" cy="331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u="none">
                <a:solidFill>
                  <a:schemeClr val="tx1"/>
                </a:solidFill>
                <a:latin typeface="Century Gothic" panose="020B0502020202020204" pitchFamily="34" charset="0"/>
              </a:rPr>
              <a:t>worksafe.govt.nz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B61CFF53-9C2F-7DA6-1840-3BE519829A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1129254"/>
            <a:ext cx="10673547" cy="432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8E886-F1FC-974F-8B55-7FB6E76340BC}"/>
              </a:ext>
            </a:extLst>
          </p:cNvPr>
          <p:cNvSpPr/>
          <p:nvPr userDrawn="1"/>
        </p:nvSpPr>
        <p:spPr>
          <a:xfrm>
            <a:off x="0" y="6643870"/>
            <a:ext cx="3113110" cy="21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4117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MSIPCMContentMarking" descr="{&quot;HashCode&quot;:204343139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4878469-1FCF-DB25-FD32-21CCC486762D}"/>
              </a:ext>
            </a:extLst>
          </p:cNvPr>
          <p:cNvSpPr txBox="1"/>
          <p:nvPr userDrawn="1"/>
        </p:nvSpPr>
        <p:spPr>
          <a:xfrm>
            <a:off x="0" y="65956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71" r:id="rId5"/>
    <p:sldLayoutId id="2147483687" r:id="rId6"/>
    <p:sldLayoutId id="2147483678" r:id="rId7"/>
    <p:sldLayoutId id="2147483688" r:id="rId8"/>
    <p:sldLayoutId id="2147483701" r:id="rId9"/>
    <p:sldLayoutId id="2147483689" r:id="rId10"/>
    <p:sldLayoutId id="2147483705" r:id="rId11"/>
    <p:sldLayoutId id="2147483706" r:id="rId12"/>
    <p:sldLayoutId id="2147483693" r:id="rId13"/>
    <p:sldLayoutId id="2147483697" r:id="rId14"/>
    <p:sldLayoutId id="2147483694" r:id="rId15"/>
    <p:sldLayoutId id="2147483700" r:id="rId16"/>
    <p:sldLayoutId id="2147483696" r:id="rId17"/>
    <p:sldLayoutId id="2147483695" r:id="rId18"/>
    <p:sldLayoutId id="2147483703" r:id="rId19"/>
    <p:sldLayoutId id="2147483702" r:id="rId20"/>
    <p:sldLayoutId id="2147483690" r:id="rId21"/>
    <p:sldLayoutId id="2147483691" r:id="rId22"/>
    <p:sldLayoutId id="2147483698" r:id="rId23"/>
    <p:sldLayoutId id="2147483699" r:id="rId24"/>
    <p:sldLayoutId id="2147483704" r:id="rId25"/>
    <p:sldLayoutId id="214748366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9654" y="5447832"/>
            <a:ext cx="3211043" cy="784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NZ" sz="1500" b="1">
                <a:solidFill>
                  <a:schemeClr val="bg1"/>
                </a:solidFill>
                <a:latin typeface="Franklin Gothic Book" panose="020B0503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Hazardous Substances Authorisations</a:t>
            </a:r>
          </a:p>
          <a:p>
            <a:pPr>
              <a:spcAft>
                <a:spcPts val="1200"/>
              </a:spcAft>
            </a:pPr>
            <a:r>
              <a:rPr lang="en-NZ" sz="1500">
                <a:solidFill>
                  <a:schemeClr val="bg1"/>
                </a:solidFill>
                <a:latin typeface="Franklin Gothic Book" panose="020B0503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Authorisations and Advisory</a:t>
            </a:r>
          </a:p>
          <a:p>
            <a:r>
              <a:rPr lang="en-NZ" sz="1100">
                <a:solidFill>
                  <a:schemeClr val="bg1"/>
                </a:solidFill>
                <a:latin typeface="Franklin Gothic Book" panose="020B0503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September 2025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6EDFB6F-B448-4159-8C6D-87832E9BA50D}"/>
              </a:ext>
            </a:extLst>
          </p:cNvPr>
          <p:cNvSpPr txBox="1">
            <a:spLocks/>
          </p:cNvSpPr>
          <p:nvPr/>
        </p:nvSpPr>
        <p:spPr>
          <a:xfrm>
            <a:off x="773464" y="744959"/>
            <a:ext cx="10571928" cy="4229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sz="6600" b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Functions, powers and duties of a Compliance Certifier</a:t>
            </a:r>
            <a:endParaRPr lang="en-NZ" sz="6600" b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C087C-7C28-4F92-99D7-7AFCFF43CC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6"/>
          <a:stretch/>
        </p:blipFill>
        <p:spPr>
          <a:xfrm>
            <a:off x="8134349" y="5612394"/>
            <a:ext cx="3211043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C06C-FF49-5F64-F291-E1631B301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03A18-2226-AC20-DF67-997C7916B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>
                <a:latin typeface="Century Gothic"/>
              </a:rPr>
              <a:t>Compliance Certifiers - Duties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143E9E-004E-BFC4-C0DE-902AADE99C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/>
              <a:t>Notify WorkSafe in writing of change to business name, or business or email address </a:t>
            </a:r>
            <a:r>
              <a:rPr lang="en-US" sz="2400" i="1"/>
              <a:t>[reg 6.11]</a:t>
            </a:r>
          </a:p>
          <a:p>
            <a:pPr>
              <a:buFontTx/>
              <a:buChar char="-"/>
            </a:pPr>
            <a:r>
              <a:rPr lang="en-US" sz="2400"/>
              <a:t>Comply with any reasonable requests made by auditor </a:t>
            </a:r>
            <a:r>
              <a:rPr lang="en-US" sz="2400" i="1"/>
              <a:t>[reg 6.40]</a:t>
            </a:r>
          </a:p>
          <a:p>
            <a:pPr>
              <a:buFontTx/>
              <a:buChar char="-"/>
            </a:pPr>
            <a:r>
              <a:rPr lang="en-US" sz="2400"/>
              <a:t>Pay audit fee </a:t>
            </a:r>
            <a:r>
              <a:rPr lang="en-US" sz="2400" i="1"/>
              <a:t>[reg 6.41]</a:t>
            </a:r>
          </a:p>
          <a:p>
            <a:pPr>
              <a:buFontTx/>
              <a:buChar char="-"/>
            </a:pPr>
            <a:r>
              <a:rPr lang="en-US" sz="2400"/>
              <a:t>Comply with any relevant performance standard </a:t>
            </a:r>
            <a:r>
              <a:rPr lang="en-US" sz="2400" i="1"/>
              <a:t>[reg 6.42]</a:t>
            </a:r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4C3EF6-F3B5-496C-9A11-33B8D82868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462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5BB9E-1447-4077-F1C2-E5ECAFA8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39B2B-780C-7D56-4209-EF3DD52A10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Compliance Certifiers – Duties for </a:t>
            </a:r>
            <a:r>
              <a:rPr lang="en-US" err="1"/>
              <a:t>organisations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586935-9ABE-2000-42C3-D82190C541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In additional, an </a:t>
            </a:r>
            <a:r>
              <a:rPr lang="en-US" sz="2400" err="1"/>
              <a:t>organisation</a:t>
            </a:r>
            <a:r>
              <a:rPr lang="en-US" sz="2400"/>
              <a:t> must:</a:t>
            </a:r>
          </a:p>
          <a:p>
            <a:pPr>
              <a:buFontTx/>
              <a:buChar char="-"/>
            </a:pPr>
            <a:r>
              <a:rPr lang="en-US" sz="2400"/>
              <a:t>Ensure compliance certifier functions are performed only by people </a:t>
            </a:r>
            <a:r>
              <a:rPr lang="en-US" sz="2400" err="1"/>
              <a:t>authorised</a:t>
            </a:r>
            <a:r>
              <a:rPr lang="en-US" sz="2400"/>
              <a:t> to perform the functions of a compliance certifier </a:t>
            </a:r>
            <a:r>
              <a:rPr lang="en-US" sz="2400" i="1"/>
              <a:t>[reg 6.4(2)]</a:t>
            </a:r>
          </a:p>
          <a:p>
            <a:pPr>
              <a:buFontTx/>
              <a:buChar char="-"/>
            </a:pPr>
            <a:r>
              <a:rPr lang="en-US" sz="2400"/>
              <a:t>Notify WorkSafe of any change relating to anyone </a:t>
            </a:r>
            <a:r>
              <a:rPr lang="en-US" sz="2400" err="1"/>
              <a:t>authorised</a:t>
            </a:r>
            <a:r>
              <a:rPr lang="en-US" sz="2400"/>
              <a:t> to perform the functions of a compliance certifier </a:t>
            </a:r>
            <a:r>
              <a:rPr lang="en-US" sz="2400" i="1"/>
              <a:t>[reg 6.11(b)]</a:t>
            </a:r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554100-DBC8-BC79-6599-72612E0E4F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580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2CC8-F700-46B1-C17B-DA7CF16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8F598-B7E0-47A3-C17A-C55AC366A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Compliance Certifiers - Powers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816B2D-34AE-8640-95F6-9A1180372F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/>
              <a:t>Issue a compliance certificate [on the basis of any injury, inspection, assessment, examination or other consideration] – if satisfied that the requirements have been met </a:t>
            </a:r>
            <a:r>
              <a:rPr lang="en-US" sz="2400" i="1"/>
              <a:t>[reg 6.23 and 4.1]</a:t>
            </a:r>
          </a:p>
          <a:p>
            <a:pPr>
              <a:buFontTx/>
              <a:buChar char="-"/>
            </a:pPr>
            <a:r>
              <a:rPr lang="en-US" sz="2400"/>
              <a:t>Issue compliance certificate if adverse effects are satisfactorily avoided </a:t>
            </a:r>
            <a:r>
              <a:rPr lang="en-US" sz="2400" i="1"/>
              <a:t>[reg 6.23]</a:t>
            </a:r>
          </a:p>
          <a:p>
            <a:pPr>
              <a:buFontTx/>
              <a:buChar char="-"/>
            </a:pPr>
            <a:r>
              <a:rPr lang="en-US" sz="2400"/>
              <a:t>Issue conditional location compliance certificate if failure is minor </a:t>
            </a:r>
            <a:r>
              <a:rPr lang="en-US" sz="2400" i="1"/>
              <a:t>[reg 6.24]</a:t>
            </a:r>
          </a:p>
          <a:p>
            <a:pPr>
              <a:buFontTx/>
              <a:buChar char="-"/>
            </a:pPr>
            <a:r>
              <a:rPr lang="en-US" sz="2400"/>
              <a:t>Examine matter relating to more than one compliance certificate if within scope of </a:t>
            </a:r>
            <a:r>
              <a:rPr lang="en-US" sz="2400" err="1"/>
              <a:t>authorisation</a:t>
            </a:r>
            <a:r>
              <a:rPr lang="en-US" sz="2400"/>
              <a:t> </a:t>
            </a:r>
            <a:r>
              <a:rPr lang="en-US" sz="2400" i="1"/>
              <a:t>[reg 8.1, 13.38 and 17.98]</a:t>
            </a:r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252462-FEE0-D6B7-2846-10D586759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7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DEB4F-B2AB-D4A0-9E65-1A749C10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FF497-E466-5410-F83F-26DBF37A78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Compliance Certifiers - Powers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9DCCCA-9378-2DC3-9315-316BEC62F3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/>
              <a:t>Vary compliance certificate to correct minor errors </a:t>
            </a:r>
            <a:r>
              <a:rPr lang="en-US" sz="2400" i="1"/>
              <a:t>[reg 6.28]</a:t>
            </a:r>
          </a:p>
          <a:p>
            <a:pPr>
              <a:buFontTx/>
              <a:buChar char="-"/>
            </a:pPr>
            <a:r>
              <a:rPr lang="en-US" sz="2400"/>
              <a:t>Inspect record of training and instruction held by PCBU </a:t>
            </a:r>
            <a:r>
              <a:rPr lang="en-US" sz="2400" i="1"/>
              <a:t>[reg 4.5]</a:t>
            </a:r>
          </a:p>
          <a:p>
            <a:pPr>
              <a:buFontTx/>
              <a:buChar char="-"/>
            </a:pPr>
            <a:r>
              <a:rPr lang="en-US" sz="2400"/>
              <a:t>Search the register of compliance certificates for the performance of their functions </a:t>
            </a:r>
            <a:r>
              <a:rPr lang="en-US" sz="2400" i="1"/>
              <a:t>[reg 6.26]</a:t>
            </a:r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F71A0-268A-AB8D-B4D3-D14C665FA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005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2F87463-67CA-408A-9171-A8DE583779DC}"/>
              </a:ext>
            </a:extLst>
          </p:cNvPr>
          <p:cNvSpPr txBox="1">
            <a:spLocks/>
          </p:cNvSpPr>
          <p:nvPr/>
        </p:nvSpPr>
        <p:spPr>
          <a:xfrm>
            <a:off x="773464" y="744960"/>
            <a:ext cx="8697796" cy="15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sz="9600" b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Ngā</a:t>
            </a:r>
            <a:r>
              <a:rPr lang="en-US" sz="9600" b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mihi </a:t>
            </a:r>
            <a:r>
              <a:rPr lang="en-US" sz="9600" b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nui</a:t>
            </a:r>
            <a:endParaRPr lang="en-NZ" sz="9600" b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1916E3-FC64-477D-A032-55C55A655C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6"/>
          <a:stretch/>
        </p:blipFill>
        <p:spPr>
          <a:xfrm>
            <a:off x="8134349" y="5612394"/>
            <a:ext cx="3211043" cy="612649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963A6F-288B-9273-6000-416F1910487A}"/>
              </a:ext>
            </a:extLst>
          </p:cNvPr>
          <p:cNvSpPr txBox="1">
            <a:spLocks/>
          </p:cNvSpPr>
          <p:nvPr/>
        </p:nvSpPr>
        <p:spPr>
          <a:xfrm>
            <a:off x="773113" y="4987635"/>
            <a:ext cx="10674350" cy="1281139"/>
          </a:xfrm>
          <a:prstGeom prst="rect">
            <a:avLst/>
          </a:prstGeom>
        </p:spPr>
        <p:txBody>
          <a:bodyPr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Subscribe to WorkSafe updates</a:t>
            </a:r>
            <a:b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information:</a:t>
            </a:r>
            <a:b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b="1">
                <a:solidFill>
                  <a:schemeClr val="bg1"/>
                </a:solidFill>
                <a:latin typeface="Century Gothic" panose="020B0502020202020204" pitchFamily="34" charset="0"/>
              </a:rPr>
              <a:t>worksafe.govt.nz/subscribe</a:t>
            </a:r>
            <a:endParaRPr lang="en-NZ" sz="1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1264D-6170-06BE-14B3-814AE33D9060}"/>
              </a:ext>
            </a:extLst>
          </p:cNvPr>
          <p:cNvCxnSpPr>
            <a:cxnSpLocks/>
          </p:cNvCxnSpPr>
          <p:nvPr/>
        </p:nvCxnSpPr>
        <p:spPr>
          <a:xfrm>
            <a:off x="827591" y="6257200"/>
            <a:ext cx="30844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6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72B97-1D48-4671-AD4B-25A4204D4F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425" y="718767"/>
            <a:ext cx="10674350" cy="3801689"/>
          </a:xfrm>
        </p:spPr>
        <p:txBody>
          <a:bodyPr lIns="0" tIns="0" rIns="0" bIns="0" anchor="t"/>
          <a:lstStyle/>
          <a:p>
            <a:r>
              <a:rPr lang="en-US">
                <a:latin typeface="Century Gothic"/>
              </a:rPr>
              <a:t>Purpose</a:t>
            </a:r>
            <a:endParaRPr lang="en-NZ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4F374FB-DFCF-DD1C-6A98-42426F6CDF86}"/>
              </a:ext>
            </a:extLst>
          </p:cNvPr>
          <p:cNvSpPr>
            <a:spLocks noGrp="1"/>
          </p:cNvSpPr>
          <p:nvPr/>
        </p:nvSpPr>
        <p:spPr>
          <a:xfrm>
            <a:off x="747977" y="2273773"/>
            <a:ext cx="10673898" cy="4134568"/>
          </a:xfrm>
          <a:prstGeom prst="rect">
            <a:avLst/>
          </a:prstGeom>
        </p:spPr>
        <p:txBody>
          <a:bodyPr lIns="0" tIns="9000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Franklin Gothic Book" panose="020B05030201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ranklin Gothic Book" panose="020B05030201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Century Gothic"/>
              </a:rPr>
              <a:t>To be </a:t>
            </a:r>
            <a:r>
              <a:rPr lang="en-US" sz="2400" err="1">
                <a:latin typeface="Century Gothic"/>
              </a:rPr>
              <a:t>authorised</a:t>
            </a:r>
            <a:r>
              <a:rPr lang="en-US" sz="2400">
                <a:latin typeface="Century Gothic"/>
              </a:rPr>
              <a:t> as a compliance certifier, you must demonstrate your understanding of: </a:t>
            </a:r>
            <a:endParaRPr lang="en-US"/>
          </a:p>
          <a:p>
            <a:pPr marL="0" indent="0">
              <a:buNone/>
            </a:pPr>
            <a:r>
              <a:rPr lang="en-US" sz="2400">
                <a:latin typeface="Century Gothic"/>
              </a:rPr>
              <a:t>the function and duties of a compliance certifier </a:t>
            </a:r>
            <a:r>
              <a:rPr lang="en-US" sz="2400" i="1">
                <a:latin typeface="Century Gothic"/>
              </a:rPr>
              <a:t>[reg 6.6(1)(a)(iv)]</a:t>
            </a:r>
            <a:r>
              <a:rPr lang="en-US" sz="2400">
                <a:latin typeface="Century Gothic"/>
              </a:rPr>
              <a:t>, and </a:t>
            </a:r>
            <a:endParaRPr lang="en-US"/>
          </a:p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the purpose of the Health and Safety at Work Act 2015 (the Act) and relevant duties and liabilities under the Act </a:t>
            </a:r>
            <a:r>
              <a:rPr lang="en-US" sz="2400" i="1">
                <a:latin typeface="Century Gothic"/>
              </a:rPr>
              <a:t>[reg 6.6(1)(a)(v)]</a:t>
            </a:r>
            <a:r>
              <a:rPr lang="en-US" sz="2400">
                <a:latin typeface="Century Gothic"/>
              </a:rPr>
              <a:t>.</a:t>
            </a:r>
          </a:p>
          <a:p>
            <a:pPr marL="0" indent="0">
              <a:buNone/>
            </a:pPr>
            <a:r>
              <a:rPr lang="en-US" sz="2400">
                <a:latin typeface="Century Gothic"/>
              </a:rPr>
              <a:t>This training presentation will help you complete the [NAME]questionnaire, as part of your application. </a:t>
            </a:r>
          </a:p>
          <a:p>
            <a:pPr marL="0" indent="0">
              <a:buFontTx/>
              <a:buNone/>
            </a:pPr>
            <a:endParaRPr lang="en-US" sz="2400">
              <a:latin typeface="Century Gothic"/>
            </a:endParaRPr>
          </a:p>
          <a:p>
            <a:pPr marL="0" indent="0">
              <a:buNone/>
            </a:pPr>
            <a:endParaRPr lang="en-US" sz="24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542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2618-E67F-145F-780D-602B339A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731AC-CEA2-70DA-9482-927684ECA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Requirements to demonstrate your knowledge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FE03C-25D6-B158-60C2-9C06D9CDD0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6D96-380E-C214-5239-DA22C9635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ADDDD-BA69-D837-5CB2-7F4CA108B8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6DFB0-6E49-B23D-A574-BF3AD7132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573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6195C-22DE-56D5-1168-E9FF241AB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F4D38-6B3F-41E0-00A7-14FCBAA87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Compliance Certifiers - Functions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E3B24-A383-46AA-7EF4-6848959D04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0" tIns="90000" rIns="91440" bIns="45720" anchor="t"/>
          <a:lstStyle/>
          <a:p>
            <a:pPr marL="0" indent="0">
              <a:buNone/>
            </a:pPr>
            <a:r>
              <a:rPr lang="en-US" sz="2400" i="1"/>
              <a:t>An activity that is natural to or the purpose of a person or thing</a:t>
            </a:r>
          </a:p>
          <a:p>
            <a:pPr marL="0" indent="0">
              <a:buNone/>
            </a:pPr>
            <a:r>
              <a:rPr lang="en-US" sz="2400" i="1"/>
              <a:t>“ purpose”, “role”</a:t>
            </a:r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r>
              <a:rPr lang="en-US" sz="2400">
                <a:latin typeface="Century Gothic"/>
              </a:rPr>
              <a:t>- Assess people, sites, and equipment against prescribed requirements</a:t>
            </a:r>
          </a:p>
          <a:p>
            <a:pPr marL="0" indent="0">
              <a:buNone/>
            </a:pPr>
            <a:r>
              <a:rPr lang="en-US" sz="2400"/>
              <a:t>- Issue compliance certificates</a:t>
            </a:r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E88E51-5A8B-CC2D-39CB-9E9B7E63C0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1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19F5-7597-22F2-7A09-7A9D58F1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F7ACB-A075-2293-0CF7-2ECC95B270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Compliance Certifiers – Powers and duties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D040C7-2FCB-1361-336C-2010739ACF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Duty</a:t>
            </a:r>
          </a:p>
          <a:p>
            <a:pPr marL="0" indent="0">
              <a:buNone/>
            </a:pPr>
            <a:r>
              <a:rPr lang="en-US" sz="2400"/>
              <a:t>- An obligation</a:t>
            </a:r>
          </a:p>
          <a:p>
            <a:pPr>
              <a:buFontTx/>
              <a:buChar char="-"/>
            </a:pPr>
            <a:r>
              <a:rPr lang="en-US" sz="2400"/>
              <a:t>Something that must be done as part of a function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Power</a:t>
            </a:r>
          </a:p>
          <a:p>
            <a:pPr>
              <a:buFontTx/>
              <a:buChar char="-"/>
            </a:pPr>
            <a:r>
              <a:rPr lang="en-US" sz="2400"/>
              <a:t>Something that can be done to fulfill the function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896B2F-772E-7FFF-255E-C7E6386D6B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685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FECA-1718-A2B9-0D91-97BA8292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220BD-136E-0C1E-A16C-CBAC7FD95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Powers and duties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165CC-6879-70B7-86F5-3BD562EF0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28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460B7-D2CA-B708-09D4-90872469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892D9-A18F-E4D1-FC7B-0DF1C7465F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>
                <a:latin typeface="Century Gothic"/>
              </a:rPr>
              <a:t>Compliance Certifiers - Duties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9974D-3B3F-F57D-1E9D-2B5C8BAAB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0" tIns="90000" rIns="91440" bIns="45720" anchor="t"/>
          <a:lstStyle/>
          <a:p>
            <a:pPr marL="0" indent="0">
              <a:buNone/>
            </a:pPr>
            <a:r>
              <a:rPr lang="en-US" sz="2400">
                <a:latin typeface="Century Gothic"/>
              </a:rPr>
              <a:t>- Act within scope of </a:t>
            </a:r>
            <a:r>
              <a:rPr lang="en-US" sz="2400" err="1">
                <a:latin typeface="Century Gothic"/>
              </a:rPr>
              <a:t>authorisation</a:t>
            </a:r>
            <a:r>
              <a:rPr lang="en-US" sz="2400">
                <a:latin typeface="Century Gothic"/>
              </a:rPr>
              <a:t> </a:t>
            </a:r>
            <a:r>
              <a:rPr lang="en-US" sz="2400" i="1">
                <a:latin typeface="Century Gothic"/>
              </a:rPr>
              <a:t>[reg 6.2 and 6.22]</a:t>
            </a:r>
          </a:p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Functions performed in an objective manner that promotes safety </a:t>
            </a:r>
            <a:r>
              <a:rPr lang="en-US" sz="2400" i="1">
                <a:latin typeface="Century Gothic"/>
              </a:rPr>
              <a:t>[reg 6.8]</a:t>
            </a:r>
          </a:p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Appear and be heard in relation to application (if required) </a:t>
            </a:r>
            <a:r>
              <a:rPr lang="en-US" sz="2400" i="1">
                <a:latin typeface="Century Gothic"/>
              </a:rPr>
              <a:t>[reg 6.5]</a:t>
            </a:r>
          </a:p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Not issue compliance certificate where a conflict of interest exists in regard to:</a:t>
            </a:r>
          </a:p>
          <a:p>
            <a:pPr marL="457200" lvl="1" indent="0">
              <a:buFontTx/>
              <a:buNone/>
            </a:pPr>
            <a:r>
              <a:rPr lang="en-US" sz="2400">
                <a:latin typeface="Century Gothic"/>
              </a:rPr>
              <a:t>(</a:t>
            </a:r>
            <a:r>
              <a:rPr lang="en-US" sz="2400" err="1">
                <a:latin typeface="Century Gothic"/>
              </a:rPr>
              <a:t>i</a:t>
            </a:r>
            <a:r>
              <a:rPr lang="en-US" sz="2400">
                <a:latin typeface="Century Gothic"/>
              </a:rPr>
              <a:t>) design, planning or construction</a:t>
            </a:r>
          </a:p>
          <a:p>
            <a:pPr marL="457200" lvl="1" indent="0">
              <a:buFontTx/>
              <a:buNone/>
            </a:pPr>
            <a:r>
              <a:rPr lang="en-US" sz="2400">
                <a:latin typeface="Century Gothic"/>
              </a:rPr>
              <a:t>(ii) training or supervision of a person (certified handler) </a:t>
            </a:r>
            <a:r>
              <a:rPr lang="en-US" sz="2400" i="1">
                <a:latin typeface="Century Gothic"/>
              </a:rPr>
              <a:t>[reg 6.22]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92720-2210-86DB-7F7E-BD3AD268CE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square" lIns="0" tIns="0" rIns="0" bIns="0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67EF0-CB58-FDB1-C1AA-9E825036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AF8E0-26BA-D18C-100C-C00D997196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>
                <a:latin typeface="Century Gothic"/>
              </a:rPr>
              <a:t>Compliance Certifiers - Duties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C30A1-0B86-1873-D520-4E7C88B3AB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0" tIns="90000" rIns="91440" bIns="45720" anchor="t"/>
          <a:lstStyle/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Enter compliance certificate in register within 15 working days </a:t>
            </a:r>
            <a:r>
              <a:rPr lang="en-US" sz="2400" i="1">
                <a:latin typeface="Century Gothic"/>
              </a:rPr>
              <a:t>[reg 6.22 and 6.24]</a:t>
            </a:r>
          </a:p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Ensure specified information is entered in the register </a:t>
            </a:r>
            <a:r>
              <a:rPr lang="en-US" sz="2400" i="1">
                <a:latin typeface="Century Gothic"/>
              </a:rPr>
              <a:t>[reg 6.26]</a:t>
            </a:r>
          </a:p>
          <a:p>
            <a:pPr>
              <a:buFontTx/>
              <a:buChar char="-"/>
            </a:pPr>
            <a:r>
              <a:rPr lang="en-US" sz="2400">
                <a:latin typeface="Century Gothic"/>
              </a:rPr>
              <a:t>If relevant requirements (for issuing a certificate) have not been met </a:t>
            </a:r>
            <a:r>
              <a:rPr lang="en-US" sz="2400" i="1">
                <a:latin typeface="Century Gothic"/>
              </a:rPr>
              <a:t>[reg 6.23]</a:t>
            </a:r>
          </a:p>
          <a:p>
            <a:pPr lvl="1">
              <a:buFont typeface="Arial"/>
              <a:buChar char="•"/>
            </a:pPr>
            <a:r>
              <a:rPr lang="en-US" sz="2400"/>
              <a:t>Refuse to issue a certificate</a:t>
            </a:r>
          </a:p>
          <a:p>
            <a:pPr lvl="1">
              <a:buFont typeface="Arial"/>
              <a:buChar char="•"/>
            </a:pPr>
            <a:r>
              <a:rPr lang="en-US" sz="2400"/>
              <a:t>Notify the applicant in writing</a:t>
            </a:r>
          </a:p>
          <a:p>
            <a:pPr lvl="1">
              <a:buFont typeface="Arial"/>
              <a:buChar char="•"/>
            </a:pPr>
            <a:r>
              <a:rPr lang="en-US" sz="2400"/>
              <a:t>Notify WorkSafe of refusal and reasons of refusal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NZ" sz="24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74420-BE77-789A-78D4-1326455C23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5566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7E16C"/>
      </a:accent1>
      <a:accent2>
        <a:srgbClr val="414099"/>
      </a:accent2>
      <a:accent3>
        <a:srgbClr val="DB4140"/>
      </a:accent3>
      <a:accent4>
        <a:srgbClr val="FFD64F"/>
      </a:accent4>
      <a:accent5>
        <a:srgbClr val="00A7D7"/>
      </a:accent5>
      <a:accent6>
        <a:srgbClr val="FF6F27"/>
      </a:accent6>
      <a:hlink>
        <a:srgbClr val="00206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a87d2-ae53-4983-b7c9-d66cc6e4f935">
      <Terms xmlns="http://schemas.microsoft.com/office/infopath/2007/PartnerControls"/>
    </lcf76f155ced4ddcb4097134ff3c332f>
    <TaxCatchAll xmlns="350703af-9d8b-4148-9e64-6898a84ae678" xsi:nil="true"/>
    <_dlc_DocId xmlns="350703af-9d8b-4148-9e64-6898a84ae678">WORK-690553296-1449</_dlc_DocId>
    <_dlc_DocIdUrl xmlns="350703af-9d8b-4148-9e64-6898a84ae678">
      <Url>https://worksafenz.sharepoint.com/sites/Proj_PermitPriority/_layouts/15/DocIdRedir.aspx?ID=WORK-690553296-1449</Url>
      <Description>WORK-690553296-1449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A39CEB155E74DA1E9275E97173D5B" ma:contentTypeVersion="13" ma:contentTypeDescription="Create a new document." ma:contentTypeScope="" ma:versionID="c5d08c3def95c51122f10f86f58826ee">
  <xsd:schema xmlns:xsd="http://www.w3.org/2001/XMLSchema" xmlns:xs="http://www.w3.org/2001/XMLSchema" xmlns:p="http://schemas.microsoft.com/office/2006/metadata/properties" xmlns:ns2="350703af-9d8b-4148-9e64-6898a84ae678" xmlns:ns3="bc4a87d2-ae53-4983-b7c9-d66cc6e4f935" targetNamespace="http://schemas.microsoft.com/office/2006/metadata/properties" ma:root="true" ma:fieldsID="e206254dd4f7ef4b93a53c3d405fedb5" ns2:_="" ns3:_="">
    <xsd:import namespace="350703af-9d8b-4148-9e64-6898a84ae678"/>
    <xsd:import namespace="bc4a87d2-ae53-4983-b7c9-d66cc6e4f9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703af-9d8b-4148-9e64-6898a84ae6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4ec22c88-5087-4d80-87c0-4665303a997d}" ma:internalName="TaxCatchAll" ma:showField="CatchAllData" ma:web="350703af-9d8b-4148-9e64-6898a84ae6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a87d2-ae53-4983-b7c9-d66cc6e4f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722be4-e0c1-4a72-933b-7a5f66d11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360A7-2D24-4B96-9198-5EC02708759F}">
  <ds:schemaRefs>
    <ds:schemaRef ds:uri="350703af-9d8b-4148-9e64-6898a84ae678"/>
    <ds:schemaRef ds:uri="bc4a87d2-ae53-4983-b7c9-d66cc6e4f9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5DAC62-36E4-4358-BB8E-392BF81E5E0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B0B325-D290-459F-BB66-3F8ADA070B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F9B420-2082-4B51-8196-4D93CF4C80A6}">
  <ds:schemaRefs>
    <ds:schemaRef ds:uri="350703af-9d8b-4148-9e64-6898a84ae678"/>
    <ds:schemaRef ds:uri="bc4a87d2-ae53-4983-b7c9-d66cc6e4f9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Business, Innovation &amp; Employment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Currie (WorkSafe)</dc:creator>
  <cp:revision>1</cp:revision>
  <dcterms:created xsi:type="dcterms:W3CDTF">2019-08-15T01:33:36Z</dcterms:created>
  <dcterms:modified xsi:type="dcterms:W3CDTF">2025-09-15T23:01:40Z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0x0101002FEA39CEB155E74DA1E9275E97173D5B</vt:lpwstr>
  </property>
  <property fmtid="{D5CDD505-2E9C-101B-9397-08002B2CF9AE}" pid="3" name="MSIP_Label_07d449c4-bf69-4e7e-9566-b5fb302660d8_Enabled">
    <vt:lpwstr>true</vt:lpwstr>
  </property>
  <property fmtid="{D5CDD505-2E9C-101B-9397-08002B2CF9AE}" pid="4" name="MSIP_Label_07d449c4-bf69-4e7e-9566-b5fb302660d8_SetDate">
    <vt:lpwstr>2023-04-12T01:39:19Z</vt:lpwstr>
  </property>
  <property fmtid="{D5CDD505-2E9C-101B-9397-08002B2CF9AE}" pid="5" name="MSIP_Label_07d449c4-bf69-4e7e-9566-b5fb302660d8_Method">
    <vt:lpwstr>Privileged</vt:lpwstr>
  </property>
  <property fmtid="{D5CDD505-2E9C-101B-9397-08002B2CF9AE}" pid="6" name="MSIP_Label_07d449c4-bf69-4e7e-9566-b5fb302660d8_Name">
    <vt:lpwstr>UNCLASSIFIED</vt:lpwstr>
  </property>
  <property fmtid="{D5CDD505-2E9C-101B-9397-08002B2CF9AE}" pid="7" name="MSIP_Label_07d449c4-bf69-4e7e-9566-b5fb302660d8_SiteId">
    <vt:lpwstr>a8547185-c9ba-4557-bc1c-8481be4ecec6</vt:lpwstr>
  </property>
  <property fmtid="{D5CDD505-2E9C-101B-9397-08002B2CF9AE}" pid="8" name="MSIP_Label_07d449c4-bf69-4e7e-9566-b5fb302660d8_ActionId">
    <vt:lpwstr>ea94c21b-5d8c-467d-bf20-9df450fcdf3b</vt:lpwstr>
  </property>
  <property fmtid="{D5CDD505-2E9C-101B-9397-08002B2CF9AE}" pid="9" name="MSIP_Label_07d449c4-bf69-4e7e-9566-b5fb302660d8_ContentBits">
    <vt:lpwstr>2</vt:lpwstr>
  </property>
  <property fmtid="{D5CDD505-2E9C-101B-9397-08002B2CF9AE}" pid="10" name="MediaServiceImageTags">
    <vt:lpwstr/>
  </property>
  <property fmtid="{D5CDD505-2E9C-101B-9397-08002B2CF9AE}" pid="11" name="_dlc_DocIdItemGuid">
    <vt:lpwstr>bd81703a-e113-43e7-8daf-a8d54a12a63f</vt:lpwstr>
  </property>
</Properties>
</file>