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84" r:id="rId5"/>
    <p:sldMasterId id="2147483874" r:id="rId6"/>
    <p:sldMasterId id="2147483855" r:id="rId7"/>
    <p:sldMasterId id="2147483926" r:id="rId8"/>
    <p:sldMasterId id="2147483689" r:id="rId9"/>
  </p:sldMasterIdLst>
  <p:notesMasterIdLst>
    <p:notesMasterId r:id="rId40"/>
  </p:notesMasterIdLst>
  <p:handoutMasterIdLst>
    <p:handoutMasterId r:id="rId41"/>
  </p:handoutMasterIdLst>
  <p:sldIdLst>
    <p:sldId id="256" r:id="rId10"/>
    <p:sldId id="298" r:id="rId11"/>
    <p:sldId id="299" r:id="rId12"/>
    <p:sldId id="272" r:id="rId13"/>
    <p:sldId id="300" r:id="rId14"/>
    <p:sldId id="30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293" r:id="rId35"/>
    <p:sldId id="294" r:id="rId36"/>
    <p:sldId id="295" r:id="rId37"/>
    <p:sldId id="304" r:id="rId38"/>
    <p:sldId id="302" r:id="rId39"/>
  </p:sldIdLst>
  <p:sldSz cx="9144000" cy="6858000" type="screen4x3"/>
  <p:notesSz cx="6858000" cy="9144000"/>
  <p:embeddedFontLst>
    <p:embeddedFont>
      <p:font typeface="Aptos Black" panose="020B0004020202020204" pitchFamily="34" charset="0"/>
      <p:bold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5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C4C4"/>
    <a:srgbClr val="FFD64F"/>
    <a:srgbClr val="943A7A"/>
    <a:srgbClr val="414099"/>
    <a:srgbClr val="FFB418"/>
    <a:srgbClr val="A78000"/>
    <a:srgbClr val="560D3A"/>
    <a:srgbClr val="11105C"/>
    <a:srgbClr val="FCD7C9"/>
    <a:srgbClr val="D4D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EE707C-CB8C-4ADD-95AD-9C6ED7C1BC12}" v="3" dt="2025-08-04T01:51:36.315"/>
    <p1510:client id="{BEB67BAD-0ACE-42F7-9183-9CDB475667CE}" v="2" dt="2025-08-04T03:42:51.459"/>
    <p1510:client id="{CD1AD73F-7ABB-4438-AAB6-F5F715BE2178}" v="5" dt="2025-08-04T03:18:12.393"/>
    <p1510:client id="{D0CDCF17-6EA3-4BD1-9B6F-3F6C1269AB0B}" v="6" dt="2025-08-04T03:12:45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1584" y="96"/>
      </p:cViewPr>
      <p:guideLst>
        <p:guide orient="horz" pos="2160"/>
        <p:guide pos="2880"/>
        <p:guide pos="295"/>
        <p:guide/>
        <p:guide pos="5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8/10/relationships/authors" Target="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2.fntdata"/><Relationship Id="rId48" Type="http://schemas.microsoft.com/office/2015/10/relationships/revisionInfo" Target="revisionInfo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DC8F6D-D4B5-9877-1A40-C1E49899E7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05E29-ED70-0107-916E-8C7D3D1D31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C1878-7CF7-4D43-AF49-8D1B2A128643}" type="datetimeFigureOut">
              <a:rPr lang="en-NZ" smtClean="0"/>
              <a:t>4/08/2025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0A66D-459B-961B-3E0A-5D79E09192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A65F3-860E-0463-E728-512CCB49D1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0C46F-3AAA-411A-8943-22BE766578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137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DB67A-0F3E-4AC1-BE5B-8EE11AD9C295}" type="datetimeFigureOut">
              <a:rPr lang="en-NZ" smtClean="0"/>
              <a:t>4/08/2025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E59D3-DFF8-4C45-9E6D-5096842244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116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621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674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3023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1475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189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9679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9490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7174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8950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3908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87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0978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4377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6556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2995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4239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9663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078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6770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7354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0192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838E1-B388-CE88-B089-27268E7C7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E1AF5-2930-C01F-935C-0309512D2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707E96-66E3-9F99-966B-C117F385C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87CBB-9B77-52A7-0498-9AFB7EA73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490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3282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4125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634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065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12480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6009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9731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E59D3-DFF8-4C45-9E6D-50968422442D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831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or Speak up Ste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9E1916-F3C9-E998-D6E7-D56ECD744AEE}"/>
              </a:ext>
            </a:extLst>
          </p:cNvPr>
          <p:cNvSpPr/>
          <p:nvPr userDrawn="1"/>
        </p:nvSpPr>
        <p:spPr>
          <a:xfrm>
            <a:off x="444617" y="0"/>
            <a:ext cx="5410899" cy="398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BBE09-C9AD-0832-B1BF-8526EBD45A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5356" y="670423"/>
            <a:ext cx="5019127" cy="28401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7200" b="0" spc="30" baseline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latin typeface="Aptos Black" panose="020B0004020202020204" pitchFamily="34" charset="0"/>
              </a:defRPr>
            </a:lvl1pPr>
            <a:lvl2pPr marL="0" indent="0" algn="l">
              <a:lnSpc>
                <a:spcPct val="70000"/>
              </a:lnSpc>
              <a:spcBef>
                <a:spcPts val="0"/>
              </a:spcBef>
              <a:buNone/>
              <a:defRPr lang="en-US" sz="7200" b="0" kern="1200" spc="30" baseline="0" dirty="0" smtClean="0">
                <a:solidFill>
                  <a:schemeClr val="tx1"/>
                </a:solidFill>
                <a:latin typeface="Aptos Black" panose="020B0004020202020204" pitchFamily="34" charset="0"/>
                <a:ea typeface="+mn-ea"/>
                <a:cs typeface="+mn-cs"/>
              </a:defRPr>
            </a:lvl2pPr>
            <a:lvl3pPr marL="0" indent="0" algn="l">
              <a:spcBef>
                <a:spcPts val="1800"/>
              </a:spcBef>
              <a:buNone/>
              <a:defRPr lang="en-US" sz="2300" b="0" kern="1200" spc="3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/>
              <a:t>SPEAK UP</a:t>
            </a:r>
          </a:p>
          <a:p>
            <a:pPr lvl="1"/>
            <a:r>
              <a:rPr lang="en-NZ"/>
              <a:t>STEP UP</a:t>
            </a:r>
          </a:p>
          <a:p>
            <a:pPr lvl="2"/>
            <a:r>
              <a:rPr lang="en-NZ"/>
              <a:t>How to Build A Strong Health </a:t>
            </a:r>
            <a:br>
              <a:rPr lang="en-NZ"/>
            </a:br>
            <a:r>
              <a:rPr lang="en-NZ"/>
              <a:t>and Safety Culture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1F23E4A3-D187-8EC7-3AF5-0A9A953328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04000" y="918000"/>
            <a:ext cx="5940000" cy="5940000"/>
          </a:xfrm>
          <a:prstGeom prst="rect">
            <a:avLst/>
          </a:prstGeom>
        </p:spPr>
        <p:txBody>
          <a:bodyPr/>
          <a:lstStyle/>
          <a:p>
            <a:r>
              <a:rPr lang="en-NZ"/>
              <a:t>Click icon to add picture</a:t>
            </a: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7E89E485-12FC-AD05-F65C-CBA3A2FD4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4838" b="-4838"/>
          <a:stretch/>
        </p:blipFill>
        <p:spPr>
          <a:xfrm>
            <a:off x="7218000" y="345473"/>
            <a:ext cx="1438232" cy="3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5876925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C3D2201-0F02-08AC-00CE-5958A10F9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4368557"/>
            <a:ext cx="5184575" cy="950106"/>
          </a:xfrm>
          <a:prstGeom prst="rect">
            <a:avLst/>
          </a:prstGeom>
          <a:solidFill>
            <a:schemeClr val="tx2"/>
          </a:solidFill>
          <a:ln w="114300" cap="rnd">
            <a:solidFill>
              <a:schemeClr val="tx2"/>
            </a:solidFill>
          </a:ln>
        </p:spPr>
        <p:txBody>
          <a:bodyPr wrap="square" lIns="360000" tIns="360000" rIns="360000" bIns="360000" anchor="b" anchorCtr="0">
            <a:spAutoFit/>
          </a:bodyPr>
          <a:lstStyle>
            <a:lvl1pPr algn="ctr">
              <a:lnSpc>
                <a:spcPct val="90000"/>
              </a:lnSpc>
              <a:spcAft>
                <a:spcPts val="800"/>
              </a:spcAft>
              <a:defRPr sz="1600" b="0" baseline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2pPr>
            <a:lvl3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3pPr>
            <a:lvl4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4pPr>
            <a:lvl5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5pPr>
            <a:lvl6pPr>
              <a:defRPr>
                <a:solidFill>
                  <a:schemeClr val="bg2"/>
                </a:solidFill>
              </a:defRPr>
            </a:lvl6pPr>
          </a:lstStyle>
          <a:p>
            <a:pPr lvl="0"/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926282-B789-94A0-0B00-F0E1AAF8CB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39952" y="2708920"/>
            <a:ext cx="5004048" cy="4149080"/>
          </a:xfrm>
        </p:spPr>
        <p:txBody>
          <a:bodyPr/>
          <a:lstStyle/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31AC-FE0F-D6D6-A944-FBF2090A9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3527872" y="5373215"/>
            <a:ext cx="540000" cy="540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NZ"/>
              <a:t>ZZZZZ</a:t>
            </a:r>
          </a:p>
        </p:txBody>
      </p:sp>
    </p:spTree>
    <p:extLst>
      <p:ext uri="{BB962C8B-B14F-4D97-AF65-F5344CB8AC3E}">
        <p14:creationId xmlns:p14="http://schemas.microsoft.com/office/powerpoint/2010/main" val="246787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1727845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BC9FD00-DEB7-DDE6-999C-BAF9A739B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2000" y="4368557"/>
            <a:ext cx="5184575" cy="950106"/>
          </a:xfrm>
          <a:prstGeom prst="rect">
            <a:avLst/>
          </a:prstGeom>
          <a:solidFill>
            <a:schemeClr val="tx2"/>
          </a:solidFill>
          <a:ln w="114300" cap="rnd">
            <a:solidFill>
              <a:schemeClr val="tx2"/>
            </a:solidFill>
          </a:ln>
        </p:spPr>
        <p:txBody>
          <a:bodyPr wrap="square" lIns="360000" tIns="360000" rIns="360000" bIns="360000" anchor="b" anchorCtr="0">
            <a:spAutoFit/>
          </a:bodyPr>
          <a:lstStyle>
            <a:lvl1pPr algn="ctr">
              <a:lnSpc>
                <a:spcPct val="90000"/>
              </a:lnSpc>
              <a:spcAft>
                <a:spcPts val="800"/>
              </a:spcAft>
              <a:defRPr sz="1600" b="0" baseline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2pPr>
            <a:lvl3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3pPr>
            <a:lvl4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4pPr>
            <a:lvl5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5pPr>
            <a:lvl6pPr>
              <a:defRPr>
                <a:solidFill>
                  <a:schemeClr val="bg2"/>
                </a:solidFill>
              </a:defRPr>
            </a:lvl6pPr>
          </a:lstStyle>
          <a:p>
            <a:pPr lvl="0"/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D81C9C1-638F-8082-2123-6ADC6BA19C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239" y="2708920"/>
            <a:ext cx="5004048" cy="4149080"/>
          </a:xfrm>
        </p:spPr>
        <p:txBody>
          <a:bodyPr/>
          <a:lstStyle/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1DDE6-8C22-4406-AF9F-B5FFA4C416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 flipH="1">
            <a:off x="5076000" y="5373216"/>
            <a:ext cx="540000" cy="540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NZ"/>
              <a:t>ZZZZZ</a:t>
            </a:r>
          </a:p>
        </p:txBody>
      </p:sp>
    </p:spTree>
    <p:extLst>
      <p:ext uri="{BB962C8B-B14F-4D97-AF65-F5344CB8AC3E}">
        <p14:creationId xmlns:p14="http://schemas.microsoft.com/office/powerpoint/2010/main" val="41719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slide dou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1816879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F1C3416B-1666-D2A0-7D01-5BC2D59216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8024" y="3887209"/>
            <a:ext cx="3024336" cy="950106"/>
          </a:xfrm>
          <a:prstGeom prst="rect">
            <a:avLst/>
          </a:prstGeom>
          <a:solidFill>
            <a:schemeClr val="tx2"/>
          </a:solidFill>
          <a:ln w="114300" cap="rnd">
            <a:solidFill>
              <a:schemeClr val="tx2"/>
            </a:solidFill>
          </a:ln>
        </p:spPr>
        <p:txBody>
          <a:bodyPr wrap="square" lIns="360000" tIns="360000" rIns="360000" bIns="360000" anchor="b" anchorCtr="0">
            <a:spAutoFit/>
          </a:bodyPr>
          <a:lstStyle>
            <a:lvl1pPr algn="ctr">
              <a:lnSpc>
                <a:spcPct val="90000"/>
              </a:lnSpc>
              <a:spcAft>
                <a:spcPts val="800"/>
              </a:spcAft>
              <a:defRPr sz="1600" b="0" baseline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2pPr>
            <a:lvl3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3pPr>
            <a:lvl4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4pPr>
            <a:lvl5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en-NZ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20E22A07-ADF3-A556-DB8C-47942EBF13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632" y="4535281"/>
            <a:ext cx="3168352" cy="9501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14300" cap="rnd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360000" tIns="360000" rIns="360000" bIns="360000" anchor="b" anchorCtr="0">
            <a:spAutoFit/>
          </a:bodyPr>
          <a:lstStyle>
            <a:lvl1pPr algn="ctr">
              <a:lnSpc>
                <a:spcPct val="90000"/>
              </a:lnSpc>
              <a:spcAft>
                <a:spcPts val="800"/>
              </a:spcAft>
              <a:defRPr sz="1600" b="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tx1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en-NZ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9BA1EEC-03DD-56D3-9BB8-7AFA3DC10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619672" y="5529432"/>
            <a:ext cx="540000" cy="540000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NZ"/>
              <a:t>ZZZZZ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EABB40-8B1C-6C65-28A6-EB2767995E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934681" y="4887421"/>
            <a:ext cx="540000" cy="540000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NZ"/>
              <a:t>ZZZZZ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BD752851-112E-2947-55CC-B4BD039C12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608" y="6264688"/>
            <a:ext cx="7650592" cy="280800"/>
          </a:xfrm>
        </p:spPr>
        <p:txBody>
          <a:bodyPr anchor="ctr" anchorCtr="0"/>
          <a:lstStyle>
            <a:lvl1pPr>
              <a:lnSpc>
                <a:spcPct val="100000"/>
              </a:lnSpc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NZ"/>
              <a:t>Click to edit Master text styles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99CDE4C6-24B3-52F7-40A1-6A199B6AECA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1800" y="6264687"/>
            <a:ext cx="431800" cy="280799"/>
          </a:xfrm>
          <a:prstGeom prst="homePlat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400">
                <a:noFill/>
              </a:defRPr>
            </a:lvl1pPr>
            <a:lvl2pPr>
              <a:defRPr sz="40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400">
                <a:noFill/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62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BD780C77-EFB9-2C39-93D5-2F7EEE0E6651}"/>
              </a:ext>
            </a:extLst>
          </p:cNvPr>
          <p:cNvSpPr/>
          <p:nvPr userDrawn="1"/>
        </p:nvSpPr>
        <p:spPr>
          <a:xfrm>
            <a:off x="0" y="6607408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A52FCB-07D6-8346-A635-6B5E54433CBA}"/>
              </a:ext>
            </a:extLst>
          </p:cNvPr>
          <p:cNvSpPr/>
          <p:nvPr userDrawn="1"/>
        </p:nvSpPr>
        <p:spPr>
          <a:xfrm>
            <a:off x="1113583" y="6607408"/>
            <a:ext cx="594249" cy="27934"/>
          </a:xfrm>
          <a:custGeom>
            <a:avLst/>
            <a:gdLst>
              <a:gd name="connsiteX0" fmla="*/ 580283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CEDDB40-456C-BDC5-742F-31BF15F10E33}"/>
              </a:ext>
            </a:extLst>
          </p:cNvPr>
          <p:cNvSpPr/>
          <p:nvPr userDrawn="1"/>
        </p:nvSpPr>
        <p:spPr>
          <a:xfrm>
            <a:off x="1671010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C4D757-8299-E887-B26E-12110E26213A}"/>
              </a:ext>
            </a:extLst>
          </p:cNvPr>
          <p:cNvSpPr/>
          <p:nvPr userDrawn="1"/>
        </p:nvSpPr>
        <p:spPr>
          <a:xfrm>
            <a:off x="1671010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7B47AE9-6800-A7F3-6DDB-9F1166A9D806}"/>
              </a:ext>
            </a:extLst>
          </p:cNvPr>
          <p:cNvSpPr/>
          <p:nvPr userDrawn="1"/>
        </p:nvSpPr>
        <p:spPr>
          <a:xfrm>
            <a:off x="1954168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D2B5A58-40A0-52B1-FF4D-B015C64C9BC0}"/>
              </a:ext>
            </a:extLst>
          </p:cNvPr>
          <p:cNvSpPr/>
          <p:nvPr userDrawn="1"/>
        </p:nvSpPr>
        <p:spPr>
          <a:xfrm>
            <a:off x="1954168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A2E8104-5AFB-049F-773F-88D27CDA2469}"/>
              </a:ext>
            </a:extLst>
          </p:cNvPr>
          <p:cNvSpPr/>
          <p:nvPr userDrawn="1"/>
        </p:nvSpPr>
        <p:spPr>
          <a:xfrm>
            <a:off x="55615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E412E2A7-B69F-E4A4-B7BA-6E3CDF3B4F88}"/>
              </a:ext>
            </a:extLst>
          </p:cNvPr>
          <p:cNvSpPr/>
          <p:nvPr userDrawn="1"/>
        </p:nvSpPr>
        <p:spPr>
          <a:xfrm>
            <a:off x="556156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CED2DD6-571D-4DDD-E8D1-DC6291D7985D}"/>
              </a:ext>
            </a:extLst>
          </p:cNvPr>
          <p:cNvSpPr/>
          <p:nvPr userDrawn="1"/>
        </p:nvSpPr>
        <p:spPr>
          <a:xfrm>
            <a:off x="8393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4792818-0263-975A-7897-426E0D37D8DF}"/>
              </a:ext>
            </a:extLst>
          </p:cNvPr>
          <p:cNvSpPr/>
          <p:nvPr userDrawn="1"/>
        </p:nvSpPr>
        <p:spPr>
          <a:xfrm>
            <a:off x="8393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5979FEA4-D896-7362-1006-42F253B2DFDF}"/>
              </a:ext>
            </a:extLst>
          </p:cNvPr>
          <p:cNvSpPr/>
          <p:nvPr userDrawn="1"/>
        </p:nvSpPr>
        <p:spPr>
          <a:xfrm>
            <a:off x="0" y="5393527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C6DD547-FFC4-DF06-9630-585148C03851}"/>
              </a:ext>
            </a:extLst>
          </p:cNvPr>
          <p:cNvSpPr/>
          <p:nvPr userDrawn="1"/>
        </p:nvSpPr>
        <p:spPr>
          <a:xfrm>
            <a:off x="283157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5D63F3E-3C77-FA89-441F-6C1CDDF8879D}"/>
              </a:ext>
            </a:extLst>
          </p:cNvPr>
          <p:cNvSpPr/>
          <p:nvPr userDrawn="1"/>
        </p:nvSpPr>
        <p:spPr>
          <a:xfrm>
            <a:off x="281887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6EFB83F7-B816-DD8E-89F1-36DF252745C7}"/>
              </a:ext>
            </a:extLst>
          </p:cNvPr>
          <p:cNvSpPr/>
          <p:nvPr userDrawn="1"/>
        </p:nvSpPr>
        <p:spPr>
          <a:xfrm>
            <a:off x="1113583" y="5393527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AA539596-C8C0-6260-F72A-FCC18CE17141}"/>
              </a:ext>
            </a:extLst>
          </p:cNvPr>
          <p:cNvSpPr/>
          <p:nvPr userDrawn="1"/>
        </p:nvSpPr>
        <p:spPr>
          <a:xfrm>
            <a:off x="1396741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AEC7B9F6-09C7-8E22-3C92-6A5D70B4D769}"/>
              </a:ext>
            </a:extLst>
          </p:cNvPr>
          <p:cNvSpPr/>
          <p:nvPr userDrawn="1"/>
        </p:nvSpPr>
        <p:spPr>
          <a:xfrm>
            <a:off x="1396741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48B989C7-EADD-0207-DEAA-3D06C5E92721}"/>
              </a:ext>
            </a:extLst>
          </p:cNvPr>
          <p:cNvSpPr/>
          <p:nvPr userDrawn="1"/>
        </p:nvSpPr>
        <p:spPr>
          <a:xfrm>
            <a:off x="2291925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409CDBD-9665-00B7-4D69-911B5341735A}"/>
              </a:ext>
            </a:extLst>
          </p:cNvPr>
          <p:cNvSpPr/>
          <p:nvPr userDrawn="1"/>
        </p:nvSpPr>
        <p:spPr>
          <a:xfrm>
            <a:off x="3406778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E97D2CE-B1F7-604F-AF86-7E2FF05D5BFC}"/>
              </a:ext>
            </a:extLst>
          </p:cNvPr>
          <p:cNvSpPr/>
          <p:nvPr userDrawn="1"/>
        </p:nvSpPr>
        <p:spPr>
          <a:xfrm>
            <a:off x="396293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B5F2012-4754-688E-30EC-8B3AC0BD55B5}"/>
              </a:ext>
            </a:extLst>
          </p:cNvPr>
          <p:cNvSpPr/>
          <p:nvPr userDrawn="1"/>
        </p:nvSpPr>
        <p:spPr>
          <a:xfrm>
            <a:off x="3962936" y="5931901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8A9DA4EC-F25E-4E33-8F51-0209AC67788F}"/>
              </a:ext>
            </a:extLst>
          </p:cNvPr>
          <p:cNvSpPr/>
          <p:nvPr userDrawn="1"/>
        </p:nvSpPr>
        <p:spPr>
          <a:xfrm>
            <a:off x="4246093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3825B159-2936-77C9-409F-E40C249ADE9A}"/>
              </a:ext>
            </a:extLst>
          </p:cNvPr>
          <p:cNvSpPr/>
          <p:nvPr userDrawn="1"/>
        </p:nvSpPr>
        <p:spPr>
          <a:xfrm>
            <a:off x="4246093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95C413FB-1382-5403-E4C0-12E88620864D}"/>
              </a:ext>
            </a:extLst>
          </p:cNvPr>
          <p:cNvSpPr/>
          <p:nvPr userDrawn="1"/>
        </p:nvSpPr>
        <p:spPr>
          <a:xfrm>
            <a:off x="2848082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2DC8F31C-30D8-F7F8-1D94-E089600F9CED}"/>
              </a:ext>
            </a:extLst>
          </p:cNvPr>
          <p:cNvSpPr/>
          <p:nvPr userDrawn="1"/>
        </p:nvSpPr>
        <p:spPr>
          <a:xfrm>
            <a:off x="2849352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D99A76D2-BBA5-AFD9-D6D1-2CBF43916568}"/>
              </a:ext>
            </a:extLst>
          </p:cNvPr>
          <p:cNvSpPr/>
          <p:nvPr userDrawn="1"/>
        </p:nvSpPr>
        <p:spPr>
          <a:xfrm>
            <a:off x="313250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8695046-1E6B-3B61-10C8-FAFC94EC4D58}"/>
              </a:ext>
            </a:extLst>
          </p:cNvPr>
          <p:cNvSpPr/>
          <p:nvPr userDrawn="1"/>
        </p:nvSpPr>
        <p:spPr>
          <a:xfrm>
            <a:off x="313250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CED485E-D202-4A4D-89EA-F729F7E4F426}"/>
              </a:ext>
            </a:extLst>
          </p:cNvPr>
          <p:cNvSpPr/>
          <p:nvPr userDrawn="1"/>
        </p:nvSpPr>
        <p:spPr>
          <a:xfrm>
            <a:off x="2291925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3E7DE9E-98A5-7212-49C0-1CF883B3E582}"/>
              </a:ext>
            </a:extLst>
          </p:cNvPr>
          <p:cNvSpPr/>
          <p:nvPr userDrawn="1"/>
        </p:nvSpPr>
        <p:spPr>
          <a:xfrm>
            <a:off x="2575083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7EEEA008-F29E-28A4-E42F-7755043AAC24}"/>
              </a:ext>
            </a:extLst>
          </p:cNvPr>
          <p:cNvSpPr/>
          <p:nvPr userDrawn="1"/>
        </p:nvSpPr>
        <p:spPr>
          <a:xfrm>
            <a:off x="2575083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C44A8314-6F19-7DC1-43F1-A8A8500666FE}"/>
              </a:ext>
            </a:extLst>
          </p:cNvPr>
          <p:cNvSpPr/>
          <p:nvPr userDrawn="1"/>
        </p:nvSpPr>
        <p:spPr>
          <a:xfrm>
            <a:off x="3406778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356A771-8072-4F5C-47F3-6A3E598171B3}"/>
              </a:ext>
            </a:extLst>
          </p:cNvPr>
          <p:cNvSpPr/>
          <p:nvPr userDrawn="1"/>
        </p:nvSpPr>
        <p:spPr>
          <a:xfrm>
            <a:off x="3688666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7585450-0EE4-0430-746D-D397EAB12E5B}"/>
              </a:ext>
            </a:extLst>
          </p:cNvPr>
          <p:cNvSpPr/>
          <p:nvPr userDrawn="1"/>
        </p:nvSpPr>
        <p:spPr>
          <a:xfrm>
            <a:off x="3689936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1DD4DAE2-A769-1599-43F0-3E85ED844EB9}"/>
              </a:ext>
            </a:extLst>
          </p:cNvPr>
          <p:cNvSpPr/>
          <p:nvPr userDrawn="1"/>
        </p:nvSpPr>
        <p:spPr>
          <a:xfrm>
            <a:off x="4583851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561E2575-0CE6-1C45-6EF8-0F0346F16366}"/>
              </a:ext>
            </a:extLst>
          </p:cNvPr>
          <p:cNvSpPr/>
          <p:nvPr userDrawn="1"/>
        </p:nvSpPr>
        <p:spPr>
          <a:xfrm>
            <a:off x="5698704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83A6A984-ACBD-BE54-C8C8-D9D3ABB3515D}"/>
              </a:ext>
            </a:extLst>
          </p:cNvPr>
          <p:cNvSpPr/>
          <p:nvPr userDrawn="1"/>
        </p:nvSpPr>
        <p:spPr>
          <a:xfrm>
            <a:off x="6256131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3D8A3C3-D034-4CC9-B6CC-B34B06CC817E}"/>
              </a:ext>
            </a:extLst>
          </p:cNvPr>
          <p:cNvSpPr/>
          <p:nvPr userDrawn="1"/>
        </p:nvSpPr>
        <p:spPr>
          <a:xfrm>
            <a:off x="6256131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553D123-5C8D-3B89-8490-DF3EF043672D}"/>
              </a:ext>
            </a:extLst>
          </p:cNvPr>
          <p:cNvSpPr/>
          <p:nvPr userDrawn="1"/>
        </p:nvSpPr>
        <p:spPr>
          <a:xfrm>
            <a:off x="653928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202F6474-9534-746D-7739-F35265971FA4}"/>
              </a:ext>
            </a:extLst>
          </p:cNvPr>
          <p:cNvSpPr/>
          <p:nvPr userDrawn="1"/>
        </p:nvSpPr>
        <p:spPr>
          <a:xfrm>
            <a:off x="653928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E834CDB-B28A-78D1-3B09-7F3B2470DC54}"/>
              </a:ext>
            </a:extLst>
          </p:cNvPr>
          <p:cNvSpPr/>
          <p:nvPr userDrawn="1"/>
        </p:nvSpPr>
        <p:spPr>
          <a:xfrm>
            <a:off x="5141277" y="4855154"/>
            <a:ext cx="594250" cy="27934"/>
          </a:xfrm>
          <a:custGeom>
            <a:avLst/>
            <a:gdLst>
              <a:gd name="connsiteX0" fmla="*/ 594250 w 594250"/>
              <a:gd name="connsiteY0" fmla="*/ 13967 h 27934"/>
              <a:gd name="connsiteX1" fmla="*/ 580283 w 594250"/>
              <a:gd name="connsiteY1" fmla="*/ 0 h 27934"/>
              <a:gd name="connsiteX2" fmla="*/ 13967 w 594250"/>
              <a:gd name="connsiteY2" fmla="*/ 0 h 27934"/>
              <a:gd name="connsiteX3" fmla="*/ 0 w 594250"/>
              <a:gd name="connsiteY3" fmla="*/ 13967 h 27934"/>
              <a:gd name="connsiteX4" fmla="*/ 13967 w 594250"/>
              <a:gd name="connsiteY4" fmla="*/ 27934 h 27934"/>
              <a:gd name="connsiteX5" fmla="*/ 580283 w 594250"/>
              <a:gd name="connsiteY5" fmla="*/ 27934 h 27934"/>
              <a:gd name="connsiteX6" fmla="*/ 594250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1321B5AF-6583-4B70-8E8A-F603722C51D5}"/>
              </a:ext>
            </a:extLst>
          </p:cNvPr>
          <p:cNvSpPr/>
          <p:nvPr userDrawn="1"/>
        </p:nvSpPr>
        <p:spPr>
          <a:xfrm>
            <a:off x="5141277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8D67CDA-2A57-F5F1-CBCD-E0F33E215999}"/>
              </a:ext>
            </a:extLst>
          </p:cNvPr>
          <p:cNvSpPr/>
          <p:nvPr userDrawn="1"/>
        </p:nvSpPr>
        <p:spPr>
          <a:xfrm>
            <a:off x="5424435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12EFD636-1DAE-499B-6A0D-5A4F43783040}"/>
              </a:ext>
            </a:extLst>
          </p:cNvPr>
          <p:cNvSpPr/>
          <p:nvPr userDrawn="1"/>
        </p:nvSpPr>
        <p:spPr>
          <a:xfrm>
            <a:off x="5424435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DBB39C62-5BAE-A79F-1F7D-AE9A367E8723}"/>
              </a:ext>
            </a:extLst>
          </p:cNvPr>
          <p:cNvSpPr/>
          <p:nvPr userDrawn="1"/>
        </p:nvSpPr>
        <p:spPr>
          <a:xfrm>
            <a:off x="4583851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CCC22B5-5859-73FF-E3D2-33533B7028FC}"/>
              </a:ext>
            </a:extLst>
          </p:cNvPr>
          <p:cNvSpPr/>
          <p:nvPr userDrawn="1"/>
        </p:nvSpPr>
        <p:spPr>
          <a:xfrm>
            <a:off x="4868278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69E772D-92D8-FFA2-A5DC-C5C8D5BFF83C}"/>
              </a:ext>
            </a:extLst>
          </p:cNvPr>
          <p:cNvSpPr/>
          <p:nvPr userDrawn="1"/>
        </p:nvSpPr>
        <p:spPr>
          <a:xfrm>
            <a:off x="4867008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62F45FF7-9A37-B0A5-0E73-A841036C28D6}"/>
              </a:ext>
            </a:extLst>
          </p:cNvPr>
          <p:cNvSpPr/>
          <p:nvPr userDrawn="1"/>
        </p:nvSpPr>
        <p:spPr>
          <a:xfrm>
            <a:off x="5698704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8CA4EC9-973E-5A5F-9873-E0FF729FEEA1}"/>
              </a:ext>
            </a:extLst>
          </p:cNvPr>
          <p:cNvSpPr/>
          <p:nvPr userDrawn="1"/>
        </p:nvSpPr>
        <p:spPr>
          <a:xfrm>
            <a:off x="5981862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F26D306-E84D-17CC-04A0-BB2FB07AB4A2}"/>
              </a:ext>
            </a:extLst>
          </p:cNvPr>
          <p:cNvSpPr/>
          <p:nvPr userDrawn="1"/>
        </p:nvSpPr>
        <p:spPr>
          <a:xfrm>
            <a:off x="5981862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4538FD8-55F5-A2F3-98C7-29CD16705030}"/>
              </a:ext>
            </a:extLst>
          </p:cNvPr>
          <p:cNvSpPr/>
          <p:nvPr userDrawn="1"/>
        </p:nvSpPr>
        <p:spPr>
          <a:xfrm>
            <a:off x="6877046" y="6607408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4 h 27934"/>
              <a:gd name="connsiteX5" fmla="*/ 580283 w 594250"/>
              <a:gd name="connsiteY5" fmla="*/ 27934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8" y="27934"/>
                </a:cubicBezTo>
                <a:lnTo>
                  <a:pt x="580283" y="27934"/>
                </a:lnTo>
                <a:cubicBezTo>
                  <a:pt x="587902" y="27934"/>
                  <a:pt x="594251" y="21586"/>
                  <a:pt x="594251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4A619AB-6D93-F754-85CE-69B55889CC81}"/>
              </a:ext>
            </a:extLst>
          </p:cNvPr>
          <p:cNvSpPr/>
          <p:nvPr userDrawn="1"/>
        </p:nvSpPr>
        <p:spPr>
          <a:xfrm>
            <a:off x="7991900" y="6607408"/>
            <a:ext cx="594249" cy="27934"/>
          </a:xfrm>
          <a:custGeom>
            <a:avLst/>
            <a:gdLst>
              <a:gd name="connsiteX0" fmla="*/ 580282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2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33E97144-9992-31DD-7BA1-0F79BD20750E}"/>
              </a:ext>
            </a:extLst>
          </p:cNvPr>
          <p:cNvSpPr/>
          <p:nvPr userDrawn="1"/>
        </p:nvSpPr>
        <p:spPr>
          <a:xfrm>
            <a:off x="8548057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5838D43D-FCA3-6ED9-BDEC-CCDA6E7477F4}"/>
              </a:ext>
            </a:extLst>
          </p:cNvPr>
          <p:cNvSpPr/>
          <p:nvPr userDrawn="1"/>
        </p:nvSpPr>
        <p:spPr>
          <a:xfrm>
            <a:off x="8548057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35ED62CC-1E4E-28DC-5527-9EE28D7D876C}"/>
              </a:ext>
            </a:extLst>
          </p:cNvPr>
          <p:cNvSpPr/>
          <p:nvPr userDrawn="1"/>
        </p:nvSpPr>
        <p:spPr>
          <a:xfrm>
            <a:off x="88312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8F94585-0F9C-D67B-67E0-11C39E8DB970}"/>
              </a:ext>
            </a:extLst>
          </p:cNvPr>
          <p:cNvSpPr/>
          <p:nvPr userDrawn="1"/>
        </p:nvSpPr>
        <p:spPr>
          <a:xfrm>
            <a:off x="88312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EFA0F4BD-8664-89AC-E7D2-E12EA505FE36}"/>
              </a:ext>
            </a:extLst>
          </p:cNvPr>
          <p:cNvSpPr/>
          <p:nvPr userDrawn="1"/>
        </p:nvSpPr>
        <p:spPr>
          <a:xfrm>
            <a:off x="7433203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20F1BBDF-0C16-1AB2-FCD8-6A3C41517DE2}"/>
              </a:ext>
            </a:extLst>
          </p:cNvPr>
          <p:cNvSpPr/>
          <p:nvPr userDrawn="1"/>
        </p:nvSpPr>
        <p:spPr>
          <a:xfrm>
            <a:off x="7434473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84B0C14-C50A-C37F-3662-6A23BBF87F7B}"/>
              </a:ext>
            </a:extLst>
          </p:cNvPr>
          <p:cNvSpPr/>
          <p:nvPr userDrawn="1"/>
        </p:nvSpPr>
        <p:spPr>
          <a:xfrm>
            <a:off x="7717630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8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E8F7B97D-F7BD-53C1-9054-E901B383AD5E}"/>
              </a:ext>
            </a:extLst>
          </p:cNvPr>
          <p:cNvSpPr/>
          <p:nvPr userDrawn="1"/>
        </p:nvSpPr>
        <p:spPr>
          <a:xfrm>
            <a:off x="7717630" y="6255687"/>
            <a:ext cx="27934" cy="594242"/>
          </a:xfrm>
          <a:custGeom>
            <a:avLst/>
            <a:gdLst>
              <a:gd name="connsiteX0" fmla="*/ 13968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8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8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8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8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8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B6C21451-980E-375B-3AE5-1A86B5CE9996}"/>
              </a:ext>
            </a:extLst>
          </p:cNvPr>
          <p:cNvSpPr/>
          <p:nvPr userDrawn="1"/>
        </p:nvSpPr>
        <p:spPr>
          <a:xfrm>
            <a:off x="6877046" y="5393527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5 h 27934"/>
              <a:gd name="connsiteX5" fmla="*/ 580283 w 594250"/>
              <a:gd name="connsiteY5" fmla="*/ 27935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8" y="27935"/>
                </a:cubicBezTo>
                <a:lnTo>
                  <a:pt x="580283" y="27935"/>
                </a:lnTo>
                <a:cubicBezTo>
                  <a:pt x="587902" y="27935"/>
                  <a:pt x="594251" y="21586"/>
                  <a:pt x="594251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F790CFFA-5B4E-EC71-1BBC-A8A9723AE133}"/>
              </a:ext>
            </a:extLst>
          </p:cNvPr>
          <p:cNvSpPr/>
          <p:nvPr userDrawn="1"/>
        </p:nvSpPr>
        <p:spPr>
          <a:xfrm>
            <a:off x="7160204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4 w 27934"/>
              <a:gd name="connsiteY4" fmla="*/ 13967 h 594242"/>
              <a:gd name="connsiteX5" fmla="*/ 27934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5" y="0"/>
                  <a:pt x="27934" y="6349"/>
                  <a:pt x="27934" y="13967"/>
                </a:cubicBezTo>
                <a:lnTo>
                  <a:pt x="27934" y="580276"/>
                </a:lnTo>
                <a:cubicBezTo>
                  <a:pt x="27934" y="587894"/>
                  <a:pt x="21585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C4A31FE-4AA7-9517-82A6-E5EC99DE9111}"/>
              </a:ext>
            </a:extLst>
          </p:cNvPr>
          <p:cNvSpPr/>
          <p:nvPr userDrawn="1"/>
        </p:nvSpPr>
        <p:spPr>
          <a:xfrm>
            <a:off x="7160204" y="5650017"/>
            <a:ext cx="27934" cy="594242"/>
          </a:xfrm>
          <a:custGeom>
            <a:avLst/>
            <a:gdLst>
              <a:gd name="connsiteX0" fmla="*/ 27934 w 27934"/>
              <a:gd name="connsiteY0" fmla="*/ 580276 h 594242"/>
              <a:gd name="connsiteX1" fmla="*/ 27934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4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4" y="580276"/>
                </a:moveTo>
                <a:lnTo>
                  <a:pt x="27934" y="13967"/>
                </a:lnTo>
                <a:cubicBezTo>
                  <a:pt x="27934" y="6349"/>
                  <a:pt x="21585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5" y="594243"/>
                  <a:pt x="27934" y="587894"/>
                  <a:pt x="27934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52211C11-274D-D6FC-F8E7-57F889777059}"/>
              </a:ext>
            </a:extLst>
          </p:cNvPr>
          <p:cNvSpPr/>
          <p:nvPr userDrawn="1"/>
        </p:nvSpPr>
        <p:spPr>
          <a:xfrm>
            <a:off x="7991900" y="5393527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C376A42A-6BFD-6F8F-7E91-4FFEB21ECB48}"/>
              </a:ext>
            </a:extLst>
          </p:cNvPr>
          <p:cNvSpPr/>
          <p:nvPr userDrawn="1"/>
        </p:nvSpPr>
        <p:spPr>
          <a:xfrm>
            <a:off x="8273787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8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BFFF36B5-5ED6-6E27-C1D7-43D817E40007}"/>
              </a:ext>
            </a:extLst>
          </p:cNvPr>
          <p:cNvSpPr/>
          <p:nvPr userDrawn="1"/>
        </p:nvSpPr>
        <p:spPr>
          <a:xfrm>
            <a:off x="8275057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6" name="Title 5">
            <a:extLst>
              <a:ext uri="{FF2B5EF4-FFF2-40B4-BE49-F238E27FC236}">
                <a16:creationId xmlns:a16="http://schemas.microsoft.com/office/drawing/2014/main" id="{66DE4489-D314-A686-9E44-7F7F22BB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1551373"/>
            <a:ext cx="7886700" cy="672775"/>
          </a:xfrm>
          <a:prstGeom prst="rect">
            <a:avLst/>
          </a:prstGeom>
        </p:spPr>
        <p:txBody>
          <a:bodyPr lIns="0" tIns="0" rIns="0" bIns="0"/>
          <a:lstStyle>
            <a:lvl1pPr>
              <a:defRPr sz="4100">
                <a:solidFill>
                  <a:schemeClr val="bg2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NZ" err="1"/>
              <a:t>Ngā</a:t>
            </a:r>
            <a:r>
              <a:rPr lang="en-NZ"/>
              <a:t> mihi </a:t>
            </a:r>
            <a:r>
              <a:rPr lang="en-NZ" err="1"/>
              <a:t>nui</a:t>
            </a:r>
            <a:endParaRPr lang="en-NZ"/>
          </a:p>
        </p:txBody>
      </p:sp>
      <p:pic>
        <p:nvPicPr>
          <p:cNvPr id="138" name="Graphic 5">
            <a:extLst>
              <a:ext uri="{FF2B5EF4-FFF2-40B4-BE49-F238E27FC236}">
                <a16:creationId xmlns:a16="http://schemas.microsoft.com/office/drawing/2014/main" id="{60E1FC60-5F5B-FBDB-F6C8-0ACE4FF0C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4838" b="-4838"/>
          <a:stretch/>
        </p:blipFill>
        <p:spPr>
          <a:xfrm>
            <a:off x="7255768" y="3733310"/>
            <a:ext cx="1438232" cy="331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810C5-2E3E-DB31-A73C-464E47971542}"/>
              </a:ext>
            </a:extLst>
          </p:cNvPr>
          <p:cNvSpPr txBox="1"/>
          <p:nvPr userDrawn="1"/>
        </p:nvSpPr>
        <p:spPr>
          <a:xfrm>
            <a:off x="451805" y="2574000"/>
            <a:ext cx="6290692" cy="1738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00000"/>
              </a:lnSpc>
              <a:spcAft>
                <a:spcPts val="1200"/>
              </a:spcAft>
            </a:pPr>
            <a:r>
              <a:rPr lang="en-US" sz="20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Help build a strong health and safety </a:t>
            </a:r>
            <a:br>
              <a:rPr lang="en-US" sz="20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culture in your workplace. </a:t>
            </a:r>
          </a:p>
          <a:p>
            <a:pPr lvl="0">
              <a:lnSpc>
                <a:spcPts val="1800"/>
              </a:lnSpc>
            </a:pPr>
            <a:r>
              <a:rPr lang="en-US"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Find more health, safety, and wellbeing information </a:t>
            </a:r>
            <a:br>
              <a:rPr lang="en-US"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</a:br>
            <a:r>
              <a:rPr lang="en-US" sz="14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and resources on WorkSafe's website:</a:t>
            </a:r>
          </a:p>
          <a:p>
            <a:pPr lvl="0">
              <a:lnSpc>
                <a:spcPts val="1800"/>
              </a:lnSpc>
            </a:pPr>
            <a:r>
              <a:rPr lang="en-US" sz="1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worksafe.govt.nz/strongculture</a:t>
            </a:r>
          </a:p>
          <a:p>
            <a:endParaRPr lang="en-NZ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45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for Speak U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D3A20D8-1005-6E3B-EE44-F56568091CD3}"/>
              </a:ext>
            </a:extLst>
          </p:cNvPr>
          <p:cNvSpPr/>
          <p:nvPr userDrawn="1"/>
        </p:nvSpPr>
        <p:spPr>
          <a:xfrm>
            <a:off x="0" y="6607408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52EB824-F730-B14D-6F64-5D8CBDB414E8}"/>
              </a:ext>
            </a:extLst>
          </p:cNvPr>
          <p:cNvSpPr/>
          <p:nvPr userDrawn="1"/>
        </p:nvSpPr>
        <p:spPr>
          <a:xfrm>
            <a:off x="1113583" y="6607408"/>
            <a:ext cx="594249" cy="27934"/>
          </a:xfrm>
          <a:custGeom>
            <a:avLst/>
            <a:gdLst>
              <a:gd name="connsiteX0" fmla="*/ 580283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0A70AE-E436-F8B8-D8A7-42DB1B0F6159}"/>
              </a:ext>
            </a:extLst>
          </p:cNvPr>
          <p:cNvSpPr/>
          <p:nvPr userDrawn="1"/>
        </p:nvSpPr>
        <p:spPr>
          <a:xfrm>
            <a:off x="1671010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02F8F8D-D392-375B-FF36-46B42400B6A3}"/>
              </a:ext>
            </a:extLst>
          </p:cNvPr>
          <p:cNvSpPr/>
          <p:nvPr userDrawn="1"/>
        </p:nvSpPr>
        <p:spPr>
          <a:xfrm>
            <a:off x="1671010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52C277A-7999-03DD-68C4-689C64CF1740}"/>
              </a:ext>
            </a:extLst>
          </p:cNvPr>
          <p:cNvSpPr/>
          <p:nvPr userDrawn="1"/>
        </p:nvSpPr>
        <p:spPr>
          <a:xfrm>
            <a:off x="1954168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6F0E34-DCB2-F216-58D6-929C2C146008}"/>
              </a:ext>
            </a:extLst>
          </p:cNvPr>
          <p:cNvSpPr/>
          <p:nvPr userDrawn="1"/>
        </p:nvSpPr>
        <p:spPr>
          <a:xfrm>
            <a:off x="1954168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27582E-C109-39F4-68EC-E815CF65E9EE}"/>
              </a:ext>
            </a:extLst>
          </p:cNvPr>
          <p:cNvSpPr/>
          <p:nvPr userDrawn="1"/>
        </p:nvSpPr>
        <p:spPr>
          <a:xfrm>
            <a:off x="55615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D568A6-36EE-0BFC-C51C-6ED960389E29}"/>
              </a:ext>
            </a:extLst>
          </p:cNvPr>
          <p:cNvSpPr/>
          <p:nvPr userDrawn="1"/>
        </p:nvSpPr>
        <p:spPr>
          <a:xfrm>
            <a:off x="556156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6A8178-5948-A1FE-03F7-575D7000C2D1}"/>
              </a:ext>
            </a:extLst>
          </p:cNvPr>
          <p:cNvSpPr/>
          <p:nvPr userDrawn="1"/>
        </p:nvSpPr>
        <p:spPr>
          <a:xfrm>
            <a:off x="8393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9CBD97-C08E-2D2A-6DDC-2D873A30DFB7}"/>
              </a:ext>
            </a:extLst>
          </p:cNvPr>
          <p:cNvSpPr/>
          <p:nvPr userDrawn="1"/>
        </p:nvSpPr>
        <p:spPr>
          <a:xfrm>
            <a:off x="8393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790492-04DA-FB35-E0F7-09C7311641D7}"/>
              </a:ext>
            </a:extLst>
          </p:cNvPr>
          <p:cNvSpPr/>
          <p:nvPr userDrawn="1"/>
        </p:nvSpPr>
        <p:spPr>
          <a:xfrm>
            <a:off x="0" y="5393527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498AC1-240C-3598-86B1-FD53F6778729}"/>
              </a:ext>
            </a:extLst>
          </p:cNvPr>
          <p:cNvSpPr/>
          <p:nvPr userDrawn="1"/>
        </p:nvSpPr>
        <p:spPr>
          <a:xfrm>
            <a:off x="283157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BE6026D-6AD4-65E8-5463-6307C6755061}"/>
              </a:ext>
            </a:extLst>
          </p:cNvPr>
          <p:cNvSpPr/>
          <p:nvPr userDrawn="1"/>
        </p:nvSpPr>
        <p:spPr>
          <a:xfrm>
            <a:off x="281887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60ABCC-48DC-ACC4-E437-796F9029AE4E}"/>
              </a:ext>
            </a:extLst>
          </p:cNvPr>
          <p:cNvSpPr/>
          <p:nvPr userDrawn="1"/>
        </p:nvSpPr>
        <p:spPr>
          <a:xfrm>
            <a:off x="1113583" y="5393527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8F23E97-32C6-5797-7DA3-D2E203672457}"/>
              </a:ext>
            </a:extLst>
          </p:cNvPr>
          <p:cNvSpPr/>
          <p:nvPr userDrawn="1"/>
        </p:nvSpPr>
        <p:spPr>
          <a:xfrm>
            <a:off x="1396741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E1B6AA3-B731-02E0-22AE-28F07FC434E4}"/>
              </a:ext>
            </a:extLst>
          </p:cNvPr>
          <p:cNvSpPr/>
          <p:nvPr userDrawn="1"/>
        </p:nvSpPr>
        <p:spPr>
          <a:xfrm>
            <a:off x="1396741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7BED1AF-7D3A-34BB-A964-04113E235553}"/>
              </a:ext>
            </a:extLst>
          </p:cNvPr>
          <p:cNvSpPr/>
          <p:nvPr userDrawn="1"/>
        </p:nvSpPr>
        <p:spPr>
          <a:xfrm>
            <a:off x="2291925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322157C-B9BF-3ED1-668C-A1D5FA96BE2D}"/>
              </a:ext>
            </a:extLst>
          </p:cNvPr>
          <p:cNvSpPr/>
          <p:nvPr userDrawn="1"/>
        </p:nvSpPr>
        <p:spPr>
          <a:xfrm>
            <a:off x="3406778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B5063E5-4E5D-70F3-553C-FA61DEDA8726}"/>
              </a:ext>
            </a:extLst>
          </p:cNvPr>
          <p:cNvSpPr/>
          <p:nvPr userDrawn="1"/>
        </p:nvSpPr>
        <p:spPr>
          <a:xfrm>
            <a:off x="396293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9709C4A-0ADD-B367-E791-E1ECC5AD9E7E}"/>
              </a:ext>
            </a:extLst>
          </p:cNvPr>
          <p:cNvSpPr/>
          <p:nvPr userDrawn="1"/>
        </p:nvSpPr>
        <p:spPr>
          <a:xfrm>
            <a:off x="3962936" y="5931901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9D5E841-0964-B79C-83D1-E71BCEFA7EC8}"/>
              </a:ext>
            </a:extLst>
          </p:cNvPr>
          <p:cNvSpPr/>
          <p:nvPr userDrawn="1"/>
        </p:nvSpPr>
        <p:spPr>
          <a:xfrm>
            <a:off x="4246093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7F5828-3661-E604-45AF-4E8B5267CF17}"/>
              </a:ext>
            </a:extLst>
          </p:cNvPr>
          <p:cNvSpPr/>
          <p:nvPr userDrawn="1"/>
        </p:nvSpPr>
        <p:spPr>
          <a:xfrm>
            <a:off x="4246093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93F4B63-717B-29C9-427B-9C6AF704BBCD}"/>
              </a:ext>
            </a:extLst>
          </p:cNvPr>
          <p:cNvSpPr/>
          <p:nvPr userDrawn="1"/>
        </p:nvSpPr>
        <p:spPr>
          <a:xfrm>
            <a:off x="2848082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B0E7846-9EE5-D586-E512-2D5FC62384D2}"/>
              </a:ext>
            </a:extLst>
          </p:cNvPr>
          <p:cNvSpPr/>
          <p:nvPr userDrawn="1"/>
        </p:nvSpPr>
        <p:spPr>
          <a:xfrm>
            <a:off x="2849352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A16561E-D68F-AC51-418D-1C58D90BDB1E}"/>
              </a:ext>
            </a:extLst>
          </p:cNvPr>
          <p:cNvSpPr/>
          <p:nvPr userDrawn="1"/>
        </p:nvSpPr>
        <p:spPr>
          <a:xfrm>
            <a:off x="313250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A872848-9139-E287-5548-0DE1F6F212D3}"/>
              </a:ext>
            </a:extLst>
          </p:cNvPr>
          <p:cNvSpPr/>
          <p:nvPr userDrawn="1"/>
        </p:nvSpPr>
        <p:spPr>
          <a:xfrm>
            <a:off x="313250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B1918E8-8E7C-A4B5-33CA-F773DBF3C7E5}"/>
              </a:ext>
            </a:extLst>
          </p:cNvPr>
          <p:cNvSpPr/>
          <p:nvPr userDrawn="1"/>
        </p:nvSpPr>
        <p:spPr>
          <a:xfrm>
            <a:off x="2291925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71ED8AE-0590-05CF-FF31-E1FACE27818B}"/>
              </a:ext>
            </a:extLst>
          </p:cNvPr>
          <p:cNvSpPr/>
          <p:nvPr userDrawn="1"/>
        </p:nvSpPr>
        <p:spPr>
          <a:xfrm>
            <a:off x="2575083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E4D8811-5601-EF40-69B9-F4CAA800A554}"/>
              </a:ext>
            </a:extLst>
          </p:cNvPr>
          <p:cNvSpPr/>
          <p:nvPr userDrawn="1"/>
        </p:nvSpPr>
        <p:spPr>
          <a:xfrm>
            <a:off x="2575083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9615332-CCD5-F6CD-936E-5219C8ED92C4}"/>
              </a:ext>
            </a:extLst>
          </p:cNvPr>
          <p:cNvSpPr/>
          <p:nvPr userDrawn="1"/>
        </p:nvSpPr>
        <p:spPr>
          <a:xfrm>
            <a:off x="3406778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502B7B7-2E3D-5DF9-DB62-8AD647499C81}"/>
              </a:ext>
            </a:extLst>
          </p:cNvPr>
          <p:cNvSpPr/>
          <p:nvPr userDrawn="1"/>
        </p:nvSpPr>
        <p:spPr>
          <a:xfrm>
            <a:off x="3688666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6A8574A-4D90-201E-709E-E85A339AF84C}"/>
              </a:ext>
            </a:extLst>
          </p:cNvPr>
          <p:cNvSpPr/>
          <p:nvPr userDrawn="1"/>
        </p:nvSpPr>
        <p:spPr>
          <a:xfrm>
            <a:off x="3689936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8862C20-2642-B16D-CA5C-21A0857C40E3}"/>
              </a:ext>
            </a:extLst>
          </p:cNvPr>
          <p:cNvSpPr/>
          <p:nvPr userDrawn="1"/>
        </p:nvSpPr>
        <p:spPr>
          <a:xfrm>
            <a:off x="4583851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FD0B506-6316-224E-5F69-15AC0998F0FA}"/>
              </a:ext>
            </a:extLst>
          </p:cNvPr>
          <p:cNvSpPr/>
          <p:nvPr userDrawn="1"/>
        </p:nvSpPr>
        <p:spPr>
          <a:xfrm>
            <a:off x="5698704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AA45980-3170-EF43-2016-07E3A8EFE01E}"/>
              </a:ext>
            </a:extLst>
          </p:cNvPr>
          <p:cNvSpPr/>
          <p:nvPr userDrawn="1"/>
        </p:nvSpPr>
        <p:spPr>
          <a:xfrm>
            <a:off x="6256131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662149E-DF68-E055-2E40-3A12233192BB}"/>
              </a:ext>
            </a:extLst>
          </p:cNvPr>
          <p:cNvSpPr/>
          <p:nvPr userDrawn="1"/>
        </p:nvSpPr>
        <p:spPr>
          <a:xfrm>
            <a:off x="6256131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1517E60-CBCD-9ED3-D7FF-A45E091FD388}"/>
              </a:ext>
            </a:extLst>
          </p:cNvPr>
          <p:cNvSpPr/>
          <p:nvPr userDrawn="1"/>
        </p:nvSpPr>
        <p:spPr>
          <a:xfrm>
            <a:off x="653928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A82E885-1570-7A4E-FA66-8A8CDB929E33}"/>
              </a:ext>
            </a:extLst>
          </p:cNvPr>
          <p:cNvSpPr/>
          <p:nvPr userDrawn="1"/>
        </p:nvSpPr>
        <p:spPr>
          <a:xfrm>
            <a:off x="653928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40EB1C0-D43E-C5F8-A58E-697F949584CB}"/>
              </a:ext>
            </a:extLst>
          </p:cNvPr>
          <p:cNvSpPr/>
          <p:nvPr userDrawn="1"/>
        </p:nvSpPr>
        <p:spPr>
          <a:xfrm>
            <a:off x="5141277" y="4855154"/>
            <a:ext cx="594250" cy="27934"/>
          </a:xfrm>
          <a:custGeom>
            <a:avLst/>
            <a:gdLst>
              <a:gd name="connsiteX0" fmla="*/ 594250 w 594250"/>
              <a:gd name="connsiteY0" fmla="*/ 13967 h 27934"/>
              <a:gd name="connsiteX1" fmla="*/ 580283 w 594250"/>
              <a:gd name="connsiteY1" fmla="*/ 0 h 27934"/>
              <a:gd name="connsiteX2" fmla="*/ 13967 w 594250"/>
              <a:gd name="connsiteY2" fmla="*/ 0 h 27934"/>
              <a:gd name="connsiteX3" fmla="*/ 0 w 594250"/>
              <a:gd name="connsiteY3" fmla="*/ 13967 h 27934"/>
              <a:gd name="connsiteX4" fmla="*/ 13967 w 594250"/>
              <a:gd name="connsiteY4" fmla="*/ 27934 h 27934"/>
              <a:gd name="connsiteX5" fmla="*/ 580283 w 594250"/>
              <a:gd name="connsiteY5" fmla="*/ 27934 h 27934"/>
              <a:gd name="connsiteX6" fmla="*/ 594250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7DA528D-CBF2-70F9-DE5F-A363A29B81AF}"/>
              </a:ext>
            </a:extLst>
          </p:cNvPr>
          <p:cNvSpPr/>
          <p:nvPr userDrawn="1"/>
        </p:nvSpPr>
        <p:spPr>
          <a:xfrm>
            <a:off x="5141277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C2D22C0-2033-73F4-0F4B-8F1FA252DA82}"/>
              </a:ext>
            </a:extLst>
          </p:cNvPr>
          <p:cNvSpPr/>
          <p:nvPr userDrawn="1"/>
        </p:nvSpPr>
        <p:spPr>
          <a:xfrm>
            <a:off x="5424435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0A0981D-CA26-C3D0-83B3-895F55BA0C75}"/>
              </a:ext>
            </a:extLst>
          </p:cNvPr>
          <p:cNvSpPr/>
          <p:nvPr userDrawn="1"/>
        </p:nvSpPr>
        <p:spPr>
          <a:xfrm>
            <a:off x="5424435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793827A-8278-C88E-BAE3-4DD3C7753D55}"/>
              </a:ext>
            </a:extLst>
          </p:cNvPr>
          <p:cNvSpPr/>
          <p:nvPr userDrawn="1"/>
        </p:nvSpPr>
        <p:spPr>
          <a:xfrm>
            <a:off x="4583851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12FE327-742C-AEA5-DE33-C37B5193A08A}"/>
              </a:ext>
            </a:extLst>
          </p:cNvPr>
          <p:cNvSpPr/>
          <p:nvPr userDrawn="1"/>
        </p:nvSpPr>
        <p:spPr>
          <a:xfrm>
            <a:off x="4868278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2117F16-1FDF-464C-3CD4-5D73ADCA8DA6}"/>
              </a:ext>
            </a:extLst>
          </p:cNvPr>
          <p:cNvSpPr/>
          <p:nvPr userDrawn="1"/>
        </p:nvSpPr>
        <p:spPr>
          <a:xfrm>
            <a:off x="4867008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D4682B7-D90F-6300-EC61-D101E5A8384E}"/>
              </a:ext>
            </a:extLst>
          </p:cNvPr>
          <p:cNvSpPr/>
          <p:nvPr userDrawn="1"/>
        </p:nvSpPr>
        <p:spPr>
          <a:xfrm>
            <a:off x="5698704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F64FFE2-1293-932A-028D-DA7FB5C30442}"/>
              </a:ext>
            </a:extLst>
          </p:cNvPr>
          <p:cNvSpPr/>
          <p:nvPr userDrawn="1"/>
        </p:nvSpPr>
        <p:spPr>
          <a:xfrm>
            <a:off x="5981862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05CC271-D96E-FBBE-9E82-BDF61AD07EB8}"/>
              </a:ext>
            </a:extLst>
          </p:cNvPr>
          <p:cNvSpPr/>
          <p:nvPr userDrawn="1"/>
        </p:nvSpPr>
        <p:spPr>
          <a:xfrm>
            <a:off x="5981862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CA98FD8-A8F3-4269-AD2C-12F6600D7CC4}"/>
              </a:ext>
            </a:extLst>
          </p:cNvPr>
          <p:cNvSpPr/>
          <p:nvPr userDrawn="1"/>
        </p:nvSpPr>
        <p:spPr>
          <a:xfrm>
            <a:off x="6877046" y="6607408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4 h 27934"/>
              <a:gd name="connsiteX5" fmla="*/ 580283 w 594250"/>
              <a:gd name="connsiteY5" fmla="*/ 27934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8" y="27934"/>
                </a:cubicBezTo>
                <a:lnTo>
                  <a:pt x="580283" y="27934"/>
                </a:lnTo>
                <a:cubicBezTo>
                  <a:pt x="587902" y="27934"/>
                  <a:pt x="594251" y="21586"/>
                  <a:pt x="594251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EB80CF5-1FDA-1594-4B1E-4BEDB4CAB8B3}"/>
              </a:ext>
            </a:extLst>
          </p:cNvPr>
          <p:cNvSpPr/>
          <p:nvPr userDrawn="1"/>
        </p:nvSpPr>
        <p:spPr>
          <a:xfrm>
            <a:off x="7991900" y="6607408"/>
            <a:ext cx="594249" cy="27934"/>
          </a:xfrm>
          <a:custGeom>
            <a:avLst/>
            <a:gdLst>
              <a:gd name="connsiteX0" fmla="*/ 580282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2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ACE932D-BA2B-5F68-691D-0974F83D3FD1}"/>
              </a:ext>
            </a:extLst>
          </p:cNvPr>
          <p:cNvSpPr/>
          <p:nvPr userDrawn="1"/>
        </p:nvSpPr>
        <p:spPr>
          <a:xfrm>
            <a:off x="8548057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CDDB1C9-195B-378A-8A91-24D1D4F500EE}"/>
              </a:ext>
            </a:extLst>
          </p:cNvPr>
          <p:cNvSpPr/>
          <p:nvPr userDrawn="1"/>
        </p:nvSpPr>
        <p:spPr>
          <a:xfrm>
            <a:off x="8548057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3828EFD-935D-944D-09F0-82647A06BE1B}"/>
              </a:ext>
            </a:extLst>
          </p:cNvPr>
          <p:cNvSpPr/>
          <p:nvPr userDrawn="1"/>
        </p:nvSpPr>
        <p:spPr>
          <a:xfrm>
            <a:off x="88312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615D348-9D72-5F07-BBA7-F0F3000DEE08}"/>
              </a:ext>
            </a:extLst>
          </p:cNvPr>
          <p:cNvSpPr/>
          <p:nvPr userDrawn="1"/>
        </p:nvSpPr>
        <p:spPr>
          <a:xfrm>
            <a:off x="88312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DB48EDC9-2A7F-00D9-1E86-15C4C02AB919}"/>
              </a:ext>
            </a:extLst>
          </p:cNvPr>
          <p:cNvSpPr/>
          <p:nvPr userDrawn="1"/>
        </p:nvSpPr>
        <p:spPr>
          <a:xfrm>
            <a:off x="7433203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6950446-333E-D9F2-11B6-A7167C1A1762}"/>
              </a:ext>
            </a:extLst>
          </p:cNvPr>
          <p:cNvSpPr/>
          <p:nvPr userDrawn="1"/>
        </p:nvSpPr>
        <p:spPr>
          <a:xfrm>
            <a:off x="7434473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A90D917-3B9D-52FD-92CC-DBD003A81D8D}"/>
              </a:ext>
            </a:extLst>
          </p:cNvPr>
          <p:cNvSpPr/>
          <p:nvPr userDrawn="1"/>
        </p:nvSpPr>
        <p:spPr>
          <a:xfrm>
            <a:off x="7717630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8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FB7AEB7-0FB2-F3F9-CFA7-9BD63382C9C2}"/>
              </a:ext>
            </a:extLst>
          </p:cNvPr>
          <p:cNvSpPr/>
          <p:nvPr userDrawn="1"/>
        </p:nvSpPr>
        <p:spPr>
          <a:xfrm>
            <a:off x="7717630" y="6255687"/>
            <a:ext cx="27934" cy="594242"/>
          </a:xfrm>
          <a:custGeom>
            <a:avLst/>
            <a:gdLst>
              <a:gd name="connsiteX0" fmla="*/ 13968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8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8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8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8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8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2640AF8-971E-CC12-0FFB-F2C5DB8938E6}"/>
              </a:ext>
            </a:extLst>
          </p:cNvPr>
          <p:cNvSpPr/>
          <p:nvPr userDrawn="1"/>
        </p:nvSpPr>
        <p:spPr>
          <a:xfrm>
            <a:off x="6877046" y="5393527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5 h 27934"/>
              <a:gd name="connsiteX5" fmla="*/ 580283 w 594250"/>
              <a:gd name="connsiteY5" fmla="*/ 27935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8" y="27935"/>
                </a:cubicBezTo>
                <a:lnTo>
                  <a:pt x="580283" y="27935"/>
                </a:lnTo>
                <a:cubicBezTo>
                  <a:pt x="587902" y="27935"/>
                  <a:pt x="594251" y="21586"/>
                  <a:pt x="594251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C0C29BF-D041-FB98-9BB7-B5E94EC321ED}"/>
              </a:ext>
            </a:extLst>
          </p:cNvPr>
          <p:cNvSpPr/>
          <p:nvPr userDrawn="1"/>
        </p:nvSpPr>
        <p:spPr>
          <a:xfrm>
            <a:off x="7160204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4 w 27934"/>
              <a:gd name="connsiteY4" fmla="*/ 13967 h 594242"/>
              <a:gd name="connsiteX5" fmla="*/ 27934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5" y="0"/>
                  <a:pt x="27934" y="6349"/>
                  <a:pt x="27934" y="13967"/>
                </a:cubicBezTo>
                <a:lnTo>
                  <a:pt x="27934" y="580276"/>
                </a:lnTo>
                <a:cubicBezTo>
                  <a:pt x="27934" y="587894"/>
                  <a:pt x="21585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7DFB6400-6AC9-7B0E-3584-5C757A635B58}"/>
              </a:ext>
            </a:extLst>
          </p:cNvPr>
          <p:cNvSpPr/>
          <p:nvPr userDrawn="1"/>
        </p:nvSpPr>
        <p:spPr>
          <a:xfrm>
            <a:off x="7160204" y="5650017"/>
            <a:ext cx="27934" cy="594242"/>
          </a:xfrm>
          <a:custGeom>
            <a:avLst/>
            <a:gdLst>
              <a:gd name="connsiteX0" fmla="*/ 27934 w 27934"/>
              <a:gd name="connsiteY0" fmla="*/ 580276 h 594242"/>
              <a:gd name="connsiteX1" fmla="*/ 27934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4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4" y="580276"/>
                </a:moveTo>
                <a:lnTo>
                  <a:pt x="27934" y="13967"/>
                </a:lnTo>
                <a:cubicBezTo>
                  <a:pt x="27934" y="6349"/>
                  <a:pt x="21585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5" y="594243"/>
                  <a:pt x="27934" y="587894"/>
                  <a:pt x="27934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58AD211-352C-CB43-94E9-D39FAEB3AC78}"/>
              </a:ext>
            </a:extLst>
          </p:cNvPr>
          <p:cNvSpPr/>
          <p:nvPr userDrawn="1"/>
        </p:nvSpPr>
        <p:spPr>
          <a:xfrm>
            <a:off x="7991900" y="5393527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6BFF9C9-64C7-EE39-800A-A077C5AC4C46}"/>
              </a:ext>
            </a:extLst>
          </p:cNvPr>
          <p:cNvSpPr/>
          <p:nvPr userDrawn="1"/>
        </p:nvSpPr>
        <p:spPr>
          <a:xfrm>
            <a:off x="8273787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8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CF77BCF-B2C2-0FB1-3D8E-19CAA33A41A0}"/>
              </a:ext>
            </a:extLst>
          </p:cNvPr>
          <p:cNvSpPr/>
          <p:nvPr userDrawn="1"/>
        </p:nvSpPr>
        <p:spPr>
          <a:xfrm>
            <a:off x="8275057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C69CBFE-7557-69A0-EA2A-F657CFCC46D6}"/>
              </a:ext>
            </a:extLst>
          </p:cNvPr>
          <p:cNvSpPr/>
          <p:nvPr userDrawn="1"/>
        </p:nvSpPr>
        <p:spPr>
          <a:xfrm>
            <a:off x="444617" y="-1"/>
            <a:ext cx="5410899" cy="29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9C4F44F2-CB45-AEAD-E38B-E01C5E8731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584" y="980729"/>
            <a:ext cx="5027932" cy="20072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5400" b="0" spc="30" baseline="0">
                <a:ln>
                  <a:noFill/>
                </a:ln>
                <a:solidFill>
                  <a:schemeClr val="bg2"/>
                </a:solidFill>
                <a:latin typeface="Aptos Black" panose="020B0004020202020204" pitchFamily="34" charset="0"/>
              </a:defRPr>
            </a:lvl1pPr>
            <a:lvl2pPr marL="0" indent="0" algn="l">
              <a:lnSpc>
                <a:spcPct val="70000"/>
              </a:lnSpc>
              <a:spcBef>
                <a:spcPts val="0"/>
              </a:spcBef>
              <a:buNone/>
              <a:defRPr lang="en-US" sz="7200" b="0" kern="1200" spc="30" baseline="0" dirty="0" smtClean="0">
                <a:solidFill>
                  <a:schemeClr val="tx1"/>
                </a:solidFill>
                <a:latin typeface="Aptos Black" panose="020B0004020202020204" pitchFamily="34" charset="0"/>
                <a:ea typeface="+mn-ea"/>
                <a:cs typeface="+mn-cs"/>
              </a:defRPr>
            </a:lvl2pPr>
            <a:lvl3pPr marL="0" indent="0" algn="l">
              <a:spcBef>
                <a:spcPts val="1800"/>
              </a:spcBef>
              <a:buNone/>
              <a:defRPr lang="en-US" sz="2300" b="0" kern="1200" spc="3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STEP UP</a:t>
            </a:r>
          </a:p>
        </p:txBody>
      </p:sp>
    </p:spTree>
    <p:extLst>
      <p:ext uri="{BB962C8B-B14F-4D97-AF65-F5344CB8AC3E}">
        <p14:creationId xmlns:p14="http://schemas.microsoft.com/office/powerpoint/2010/main" val="2063461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 Up activit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A250530-9488-D8D7-AC5D-7DC6AEEE62D6}"/>
              </a:ext>
            </a:extLst>
          </p:cNvPr>
          <p:cNvSpPr/>
          <p:nvPr userDrawn="1"/>
        </p:nvSpPr>
        <p:spPr>
          <a:xfrm>
            <a:off x="0" y="6607408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5D2A755-E646-10A3-37ED-14A98868045F}"/>
              </a:ext>
            </a:extLst>
          </p:cNvPr>
          <p:cNvSpPr/>
          <p:nvPr userDrawn="1"/>
        </p:nvSpPr>
        <p:spPr>
          <a:xfrm>
            <a:off x="1113583" y="6607408"/>
            <a:ext cx="594249" cy="27934"/>
          </a:xfrm>
          <a:custGeom>
            <a:avLst/>
            <a:gdLst>
              <a:gd name="connsiteX0" fmla="*/ 580283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165668D-D598-DBCB-91D0-6E2A1D3A7EAD}"/>
              </a:ext>
            </a:extLst>
          </p:cNvPr>
          <p:cNvSpPr/>
          <p:nvPr userDrawn="1"/>
        </p:nvSpPr>
        <p:spPr>
          <a:xfrm>
            <a:off x="1671010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E8F8A3B-F33B-BCCC-B00C-DFDC8E69450A}"/>
              </a:ext>
            </a:extLst>
          </p:cNvPr>
          <p:cNvSpPr/>
          <p:nvPr userDrawn="1"/>
        </p:nvSpPr>
        <p:spPr>
          <a:xfrm>
            <a:off x="1671010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B3D1B0B-46BE-732D-03C9-5F5A1A36865E}"/>
              </a:ext>
            </a:extLst>
          </p:cNvPr>
          <p:cNvSpPr/>
          <p:nvPr userDrawn="1"/>
        </p:nvSpPr>
        <p:spPr>
          <a:xfrm>
            <a:off x="1954168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75A3394-DD14-A382-105B-9DCE5057F0F4}"/>
              </a:ext>
            </a:extLst>
          </p:cNvPr>
          <p:cNvSpPr/>
          <p:nvPr userDrawn="1"/>
        </p:nvSpPr>
        <p:spPr>
          <a:xfrm>
            <a:off x="1954168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26FD3D-2172-8EB3-78D4-7B016B86A5C3}"/>
              </a:ext>
            </a:extLst>
          </p:cNvPr>
          <p:cNvSpPr/>
          <p:nvPr userDrawn="1"/>
        </p:nvSpPr>
        <p:spPr>
          <a:xfrm>
            <a:off x="55615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C3D2C9-8492-F626-AFF2-53F7078772E9}"/>
              </a:ext>
            </a:extLst>
          </p:cNvPr>
          <p:cNvSpPr/>
          <p:nvPr userDrawn="1"/>
        </p:nvSpPr>
        <p:spPr>
          <a:xfrm>
            <a:off x="556156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360BAB-E3BC-9E43-9D5D-991AE1785BCB}"/>
              </a:ext>
            </a:extLst>
          </p:cNvPr>
          <p:cNvSpPr/>
          <p:nvPr userDrawn="1"/>
        </p:nvSpPr>
        <p:spPr>
          <a:xfrm>
            <a:off x="8393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52562B-9773-BB2C-8F49-1D2110E86C2B}"/>
              </a:ext>
            </a:extLst>
          </p:cNvPr>
          <p:cNvSpPr/>
          <p:nvPr userDrawn="1"/>
        </p:nvSpPr>
        <p:spPr>
          <a:xfrm>
            <a:off x="8393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15B88EB-E5A6-07FD-558C-2D40001971D6}"/>
              </a:ext>
            </a:extLst>
          </p:cNvPr>
          <p:cNvSpPr/>
          <p:nvPr userDrawn="1"/>
        </p:nvSpPr>
        <p:spPr>
          <a:xfrm>
            <a:off x="0" y="5393527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0F2730-B903-D22F-83C2-8E9EE202B11B}"/>
              </a:ext>
            </a:extLst>
          </p:cNvPr>
          <p:cNvSpPr/>
          <p:nvPr userDrawn="1"/>
        </p:nvSpPr>
        <p:spPr>
          <a:xfrm>
            <a:off x="283157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36AC985-F30F-ED98-7557-5CF10CE194C1}"/>
              </a:ext>
            </a:extLst>
          </p:cNvPr>
          <p:cNvSpPr/>
          <p:nvPr userDrawn="1"/>
        </p:nvSpPr>
        <p:spPr>
          <a:xfrm>
            <a:off x="281887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5F420A1-120C-DB01-9802-636B689BB23D}"/>
              </a:ext>
            </a:extLst>
          </p:cNvPr>
          <p:cNvSpPr/>
          <p:nvPr userDrawn="1"/>
        </p:nvSpPr>
        <p:spPr>
          <a:xfrm>
            <a:off x="1113583" y="5393527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9BF42B8-DE70-ECC3-BD4A-A5287DAD5E3E}"/>
              </a:ext>
            </a:extLst>
          </p:cNvPr>
          <p:cNvSpPr/>
          <p:nvPr userDrawn="1"/>
        </p:nvSpPr>
        <p:spPr>
          <a:xfrm>
            <a:off x="1396741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8A45CA3-3E4B-69F4-EA6E-EB4F985D07BB}"/>
              </a:ext>
            </a:extLst>
          </p:cNvPr>
          <p:cNvSpPr/>
          <p:nvPr userDrawn="1"/>
        </p:nvSpPr>
        <p:spPr>
          <a:xfrm>
            <a:off x="1396741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67CBBA2-BFDF-3C31-80A6-09AC30884F5B}"/>
              </a:ext>
            </a:extLst>
          </p:cNvPr>
          <p:cNvSpPr/>
          <p:nvPr userDrawn="1"/>
        </p:nvSpPr>
        <p:spPr>
          <a:xfrm>
            <a:off x="2291925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C188B4-61AC-82D3-D733-554DD6263CA4}"/>
              </a:ext>
            </a:extLst>
          </p:cNvPr>
          <p:cNvSpPr/>
          <p:nvPr userDrawn="1"/>
        </p:nvSpPr>
        <p:spPr>
          <a:xfrm>
            <a:off x="3406778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0C1FB1C-EDFB-9E91-C441-34EAAEDCA0DF}"/>
              </a:ext>
            </a:extLst>
          </p:cNvPr>
          <p:cNvSpPr/>
          <p:nvPr userDrawn="1"/>
        </p:nvSpPr>
        <p:spPr>
          <a:xfrm>
            <a:off x="396293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8C75828-0690-14A8-AF1C-6E21659A9CF3}"/>
              </a:ext>
            </a:extLst>
          </p:cNvPr>
          <p:cNvSpPr/>
          <p:nvPr userDrawn="1"/>
        </p:nvSpPr>
        <p:spPr>
          <a:xfrm>
            <a:off x="3962936" y="5931901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09EE11D-6B98-6CD5-D2C0-067830D358FC}"/>
              </a:ext>
            </a:extLst>
          </p:cNvPr>
          <p:cNvSpPr/>
          <p:nvPr userDrawn="1"/>
        </p:nvSpPr>
        <p:spPr>
          <a:xfrm>
            <a:off x="4246093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B9D9E3E-7C7D-6C57-5853-E449C5D3B6D3}"/>
              </a:ext>
            </a:extLst>
          </p:cNvPr>
          <p:cNvSpPr/>
          <p:nvPr userDrawn="1"/>
        </p:nvSpPr>
        <p:spPr>
          <a:xfrm>
            <a:off x="4246093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1CB9A3F-FE38-F09B-0BE8-96F3C37DF667}"/>
              </a:ext>
            </a:extLst>
          </p:cNvPr>
          <p:cNvSpPr/>
          <p:nvPr userDrawn="1"/>
        </p:nvSpPr>
        <p:spPr>
          <a:xfrm>
            <a:off x="2848082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C76E2B1-03B3-591F-50E6-5C13FA61BC0D}"/>
              </a:ext>
            </a:extLst>
          </p:cNvPr>
          <p:cNvSpPr/>
          <p:nvPr userDrawn="1"/>
        </p:nvSpPr>
        <p:spPr>
          <a:xfrm>
            <a:off x="2849352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5183C5F-807D-0186-E704-D5342A9A6C51}"/>
              </a:ext>
            </a:extLst>
          </p:cNvPr>
          <p:cNvSpPr/>
          <p:nvPr userDrawn="1"/>
        </p:nvSpPr>
        <p:spPr>
          <a:xfrm>
            <a:off x="313250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6AB10D1-CC45-DCB3-3391-CBDB72C94D00}"/>
              </a:ext>
            </a:extLst>
          </p:cNvPr>
          <p:cNvSpPr/>
          <p:nvPr userDrawn="1"/>
        </p:nvSpPr>
        <p:spPr>
          <a:xfrm>
            <a:off x="313250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798B0C9-60F3-3E86-B65A-D438F060C154}"/>
              </a:ext>
            </a:extLst>
          </p:cNvPr>
          <p:cNvSpPr/>
          <p:nvPr userDrawn="1"/>
        </p:nvSpPr>
        <p:spPr>
          <a:xfrm>
            <a:off x="2291925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9516484-0EBD-BFE3-633B-1441DD33AA73}"/>
              </a:ext>
            </a:extLst>
          </p:cNvPr>
          <p:cNvSpPr/>
          <p:nvPr userDrawn="1"/>
        </p:nvSpPr>
        <p:spPr>
          <a:xfrm>
            <a:off x="2575083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6D2ECAB-E460-F3D5-3ACA-1F8109A665AB}"/>
              </a:ext>
            </a:extLst>
          </p:cNvPr>
          <p:cNvSpPr/>
          <p:nvPr userDrawn="1"/>
        </p:nvSpPr>
        <p:spPr>
          <a:xfrm>
            <a:off x="2575083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E499448-CC8C-34C1-EB74-5F1A61110789}"/>
              </a:ext>
            </a:extLst>
          </p:cNvPr>
          <p:cNvSpPr/>
          <p:nvPr userDrawn="1"/>
        </p:nvSpPr>
        <p:spPr>
          <a:xfrm>
            <a:off x="3406778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6CFFD7C-2DAB-36EF-9524-9CE99FA26384}"/>
              </a:ext>
            </a:extLst>
          </p:cNvPr>
          <p:cNvSpPr/>
          <p:nvPr userDrawn="1"/>
        </p:nvSpPr>
        <p:spPr>
          <a:xfrm>
            <a:off x="3688666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A25A056-24DE-9ACC-066B-68C3319184C9}"/>
              </a:ext>
            </a:extLst>
          </p:cNvPr>
          <p:cNvSpPr/>
          <p:nvPr userDrawn="1"/>
        </p:nvSpPr>
        <p:spPr>
          <a:xfrm>
            <a:off x="3689936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D81E1E-93B4-514B-4BF7-CF70608BD74F}"/>
              </a:ext>
            </a:extLst>
          </p:cNvPr>
          <p:cNvSpPr/>
          <p:nvPr userDrawn="1"/>
        </p:nvSpPr>
        <p:spPr>
          <a:xfrm>
            <a:off x="4583851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86ED78D-B68B-614F-CC4F-0623231CE712}"/>
              </a:ext>
            </a:extLst>
          </p:cNvPr>
          <p:cNvSpPr/>
          <p:nvPr userDrawn="1"/>
        </p:nvSpPr>
        <p:spPr>
          <a:xfrm>
            <a:off x="5698704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1A56326-7559-1406-CC0C-B5E2B630BD13}"/>
              </a:ext>
            </a:extLst>
          </p:cNvPr>
          <p:cNvSpPr/>
          <p:nvPr userDrawn="1"/>
        </p:nvSpPr>
        <p:spPr>
          <a:xfrm>
            <a:off x="6256131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0002E22-ACBA-3C76-896C-E2E15D3676DE}"/>
              </a:ext>
            </a:extLst>
          </p:cNvPr>
          <p:cNvSpPr/>
          <p:nvPr userDrawn="1"/>
        </p:nvSpPr>
        <p:spPr>
          <a:xfrm>
            <a:off x="6256131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CBED72A-5839-0DF5-3C9D-66D19BBF8F4E}"/>
              </a:ext>
            </a:extLst>
          </p:cNvPr>
          <p:cNvSpPr/>
          <p:nvPr userDrawn="1"/>
        </p:nvSpPr>
        <p:spPr>
          <a:xfrm>
            <a:off x="653928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5191392-80A3-93C7-686C-4BF0A2AE77BB}"/>
              </a:ext>
            </a:extLst>
          </p:cNvPr>
          <p:cNvSpPr/>
          <p:nvPr userDrawn="1"/>
        </p:nvSpPr>
        <p:spPr>
          <a:xfrm>
            <a:off x="653928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9C3D048-FE64-EC10-44AA-CB2CEA0D44E0}"/>
              </a:ext>
            </a:extLst>
          </p:cNvPr>
          <p:cNvSpPr/>
          <p:nvPr userDrawn="1"/>
        </p:nvSpPr>
        <p:spPr>
          <a:xfrm>
            <a:off x="5141277" y="4855154"/>
            <a:ext cx="594250" cy="27934"/>
          </a:xfrm>
          <a:custGeom>
            <a:avLst/>
            <a:gdLst>
              <a:gd name="connsiteX0" fmla="*/ 594250 w 594250"/>
              <a:gd name="connsiteY0" fmla="*/ 13967 h 27934"/>
              <a:gd name="connsiteX1" fmla="*/ 580283 w 594250"/>
              <a:gd name="connsiteY1" fmla="*/ 0 h 27934"/>
              <a:gd name="connsiteX2" fmla="*/ 13967 w 594250"/>
              <a:gd name="connsiteY2" fmla="*/ 0 h 27934"/>
              <a:gd name="connsiteX3" fmla="*/ 0 w 594250"/>
              <a:gd name="connsiteY3" fmla="*/ 13967 h 27934"/>
              <a:gd name="connsiteX4" fmla="*/ 13967 w 594250"/>
              <a:gd name="connsiteY4" fmla="*/ 27934 h 27934"/>
              <a:gd name="connsiteX5" fmla="*/ 580283 w 594250"/>
              <a:gd name="connsiteY5" fmla="*/ 27934 h 27934"/>
              <a:gd name="connsiteX6" fmla="*/ 594250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BFAF9C5-A836-F03F-8BB4-9B57D8A60492}"/>
              </a:ext>
            </a:extLst>
          </p:cNvPr>
          <p:cNvSpPr/>
          <p:nvPr userDrawn="1"/>
        </p:nvSpPr>
        <p:spPr>
          <a:xfrm>
            <a:off x="5141277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77F9157-FE0E-8421-3610-AD67982C6DB3}"/>
              </a:ext>
            </a:extLst>
          </p:cNvPr>
          <p:cNvSpPr/>
          <p:nvPr userDrawn="1"/>
        </p:nvSpPr>
        <p:spPr>
          <a:xfrm>
            <a:off x="5424435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A07657C-2048-6E37-B9C1-5CD94DA19FD0}"/>
              </a:ext>
            </a:extLst>
          </p:cNvPr>
          <p:cNvSpPr/>
          <p:nvPr userDrawn="1"/>
        </p:nvSpPr>
        <p:spPr>
          <a:xfrm>
            <a:off x="5424435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1AD88A3-D639-1806-06C8-CF04B7B26BAF}"/>
              </a:ext>
            </a:extLst>
          </p:cNvPr>
          <p:cNvSpPr/>
          <p:nvPr userDrawn="1"/>
        </p:nvSpPr>
        <p:spPr>
          <a:xfrm>
            <a:off x="4583851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A9C7A71-FF2C-0E96-117D-628DEB9EA428}"/>
              </a:ext>
            </a:extLst>
          </p:cNvPr>
          <p:cNvSpPr/>
          <p:nvPr userDrawn="1"/>
        </p:nvSpPr>
        <p:spPr>
          <a:xfrm>
            <a:off x="4868278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5324C03-C991-9AE3-816A-AC51A4EE3484}"/>
              </a:ext>
            </a:extLst>
          </p:cNvPr>
          <p:cNvSpPr/>
          <p:nvPr userDrawn="1"/>
        </p:nvSpPr>
        <p:spPr>
          <a:xfrm>
            <a:off x="4867008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9E1169C-5268-1263-CB98-D1BADC6D5C5B}"/>
              </a:ext>
            </a:extLst>
          </p:cNvPr>
          <p:cNvSpPr/>
          <p:nvPr userDrawn="1"/>
        </p:nvSpPr>
        <p:spPr>
          <a:xfrm>
            <a:off x="5698704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5404357-C4A3-6232-3890-8F7F04FA9833}"/>
              </a:ext>
            </a:extLst>
          </p:cNvPr>
          <p:cNvSpPr/>
          <p:nvPr userDrawn="1"/>
        </p:nvSpPr>
        <p:spPr>
          <a:xfrm>
            <a:off x="5981862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3A5B714-2C5D-9ACD-681C-D80A193BA0E8}"/>
              </a:ext>
            </a:extLst>
          </p:cNvPr>
          <p:cNvSpPr/>
          <p:nvPr userDrawn="1"/>
        </p:nvSpPr>
        <p:spPr>
          <a:xfrm>
            <a:off x="5981862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0F41A26-E1B5-1DB0-EBD3-7DAA0352FDA3}"/>
              </a:ext>
            </a:extLst>
          </p:cNvPr>
          <p:cNvSpPr/>
          <p:nvPr userDrawn="1"/>
        </p:nvSpPr>
        <p:spPr>
          <a:xfrm>
            <a:off x="6877046" y="6607408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4 h 27934"/>
              <a:gd name="connsiteX5" fmla="*/ 580283 w 594250"/>
              <a:gd name="connsiteY5" fmla="*/ 27934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8" y="27934"/>
                </a:cubicBezTo>
                <a:lnTo>
                  <a:pt x="580283" y="27934"/>
                </a:lnTo>
                <a:cubicBezTo>
                  <a:pt x="587902" y="27934"/>
                  <a:pt x="594251" y="21586"/>
                  <a:pt x="594251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BD41592-1AE1-BBF1-81D0-0D598601C7A9}"/>
              </a:ext>
            </a:extLst>
          </p:cNvPr>
          <p:cNvSpPr/>
          <p:nvPr userDrawn="1"/>
        </p:nvSpPr>
        <p:spPr>
          <a:xfrm>
            <a:off x="7991900" y="6607408"/>
            <a:ext cx="594249" cy="27934"/>
          </a:xfrm>
          <a:custGeom>
            <a:avLst/>
            <a:gdLst>
              <a:gd name="connsiteX0" fmla="*/ 580282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2" y="27934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EE24456-D4B2-ACDD-A0EA-02FD69B31E68}"/>
              </a:ext>
            </a:extLst>
          </p:cNvPr>
          <p:cNvSpPr/>
          <p:nvPr userDrawn="1"/>
        </p:nvSpPr>
        <p:spPr>
          <a:xfrm>
            <a:off x="8548057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C447E9E-91B6-D611-D544-416C27C4E2C2}"/>
              </a:ext>
            </a:extLst>
          </p:cNvPr>
          <p:cNvSpPr/>
          <p:nvPr userDrawn="1"/>
        </p:nvSpPr>
        <p:spPr>
          <a:xfrm>
            <a:off x="8548057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3486DC5-695B-476B-1E2A-BDCF5FEF82ED}"/>
              </a:ext>
            </a:extLst>
          </p:cNvPr>
          <p:cNvSpPr/>
          <p:nvPr userDrawn="1"/>
        </p:nvSpPr>
        <p:spPr>
          <a:xfrm>
            <a:off x="88312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97BF8C1-9510-FEBF-6C63-2145DABB22F8}"/>
              </a:ext>
            </a:extLst>
          </p:cNvPr>
          <p:cNvSpPr/>
          <p:nvPr userDrawn="1"/>
        </p:nvSpPr>
        <p:spPr>
          <a:xfrm>
            <a:off x="88312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441D578-DC39-DD80-78D6-0C6B0FD9D749}"/>
              </a:ext>
            </a:extLst>
          </p:cNvPr>
          <p:cNvSpPr/>
          <p:nvPr userDrawn="1"/>
        </p:nvSpPr>
        <p:spPr>
          <a:xfrm>
            <a:off x="7433203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8C3D935-2D17-1F49-63BA-BA3117848D81}"/>
              </a:ext>
            </a:extLst>
          </p:cNvPr>
          <p:cNvSpPr/>
          <p:nvPr userDrawn="1"/>
        </p:nvSpPr>
        <p:spPr>
          <a:xfrm>
            <a:off x="7434473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EDC600B-9479-C7A6-A7F2-ACDCC1DF0F71}"/>
              </a:ext>
            </a:extLst>
          </p:cNvPr>
          <p:cNvSpPr/>
          <p:nvPr userDrawn="1"/>
        </p:nvSpPr>
        <p:spPr>
          <a:xfrm>
            <a:off x="7717630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8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545226A2-80D8-3765-6AC3-9FB7191A2884}"/>
              </a:ext>
            </a:extLst>
          </p:cNvPr>
          <p:cNvSpPr/>
          <p:nvPr userDrawn="1"/>
        </p:nvSpPr>
        <p:spPr>
          <a:xfrm>
            <a:off x="7717630" y="6255687"/>
            <a:ext cx="27934" cy="594242"/>
          </a:xfrm>
          <a:custGeom>
            <a:avLst/>
            <a:gdLst>
              <a:gd name="connsiteX0" fmla="*/ 13968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8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8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8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8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8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AE1A984D-AA74-D2CD-99E2-FB3F3365AB4F}"/>
              </a:ext>
            </a:extLst>
          </p:cNvPr>
          <p:cNvSpPr/>
          <p:nvPr userDrawn="1"/>
        </p:nvSpPr>
        <p:spPr>
          <a:xfrm>
            <a:off x="6877046" y="5393527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5 h 27934"/>
              <a:gd name="connsiteX5" fmla="*/ 580283 w 594250"/>
              <a:gd name="connsiteY5" fmla="*/ 27935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8" y="27935"/>
                </a:cubicBezTo>
                <a:lnTo>
                  <a:pt x="580283" y="27935"/>
                </a:lnTo>
                <a:cubicBezTo>
                  <a:pt x="587902" y="27935"/>
                  <a:pt x="594251" y="21586"/>
                  <a:pt x="594251" y="13967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6AB42DB-0A8C-C966-1011-B7D25B9B6DCF}"/>
              </a:ext>
            </a:extLst>
          </p:cNvPr>
          <p:cNvSpPr/>
          <p:nvPr userDrawn="1"/>
        </p:nvSpPr>
        <p:spPr>
          <a:xfrm>
            <a:off x="7160204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4 w 27934"/>
              <a:gd name="connsiteY4" fmla="*/ 13967 h 594242"/>
              <a:gd name="connsiteX5" fmla="*/ 27934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5" y="0"/>
                  <a:pt x="27934" y="6349"/>
                  <a:pt x="27934" y="13967"/>
                </a:cubicBezTo>
                <a:lnTo>
                  <a:pt x="27934" y="580276"/>
                </a:lnTo>
                <a:cubicBezTo>
                  <a:pt x="27934" y="587894"/>
                  <a:pt x="21585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65648A1-3726-BCD1-D183-DA4DBFD53D98}"/>
              </a:ext>
            </a:extLst>
          </p:cNvPr>
          <p:cNvSpPr/>
          <p:nvPr userDrawn="1"/>
        </p:nvSpPr>
        <p:spPr>
          <a:xfrm>
            <a:off x="7160204" y="5650017"/>
            <a:ext cx="27934" cy="594242"/>
          </a:xfrm>
          <a:custGeom>
            <a:avLst/>
            <a:gdLst>
              <a:gd name="connsiteX0" fmla="*/ 27934 w 27934"/>
              <a:gd name="connsiteY0" fmla="*/ 580276 h 594242"/>
              <a:gd name="connsiteX1" fmla="*/ 27934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4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4" y="580276"/>
                </a:moveTo>
                <a:lnTo>
                  <a:pt x="27934" y="13967"/>
                </a:lnTo>
                <a:cubicBezTo>
                  <a:pt x="27934" y="6349"/>
                  <a:pt x="21585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5" y="594243"/>
                  <a:pt x="27934" y="587894"/>
                  <a:pt x="27934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EE2FC44-BDB1-C556-08AF-FEC0208B4AE0}"/>
              </a:ext>
            </a:extLst>
          </p:cNvPr>
          <p:cNvSpPr/>
          <p:nvPr userDrawn="1"/>
        </p:nvSpPr>
        <p:spPr>
          <a:xfrm>
            <a:off x="7991900" y="5393527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447E090C-B63D-1AEE-A9E2-E584E1161CA7}"/>
              </a:ext>
            </a:extLst>
          </p:cNvPr>
          <p:cNvSpPr/>
          <p:nvPr userDrawn="1"/>
        </p:nvSpPr>
        <p:spPr>
          <a:xfrm>
            <a:off x="8273787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8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8FDCED7-EBD6-B2B8-BF36-6094F033A967}"/>
              </a:ext>
            </a:extLst>
          </p:cNvPr>
          <p:cNvSpPr/>
          <p:nvPr userDrawn="1"/>
        </p:nvSpPr>
        <p:spPr>
          <a:xfrm>
            <a:off x="8275057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11105C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BB0A3-0E12-3D1A-F8EC-9A350B7963F7}"/>
              </a:ext>
            </a:extLst>
          </p:cNvPr>
          <p:cNvSpPr/>
          <p:nvPr userDrawn="1"/>
        </p:nvSpPr>
        <p:spPr>
          <a:xfrm>
            <a:off x="3131840" y="475200"/>
            <a:ext cx="5580000" cy="590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EA84D1B-0414-8761-FB6E-F99516798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1840" y="475200"/>
            <a:ext cx="5580360" cy="5907600"/>
          </a:xfrm>
          <a:prstGeom prst="rect">
            <a:avLst/>
          </a:prstGeom>
          <a:noFill/>
        </p:spPr>
        <p:txBody>
          <a:bodyPr lIns="360000" tIns="360000" rIns="360000" bIns="360000" anchor="ctr" anchorCtr="0"/>
          <a:lstStyle>
            <a:lvl1pPr marL="0" indent="0" algn="ctr">
              <a:spcAft>
                <a:spcPts val="1000"/>
              </a:spcAft>
              <a:buNone/>
              <a:defRPr sz="2800">
                <a:latin typeface="Aptos Black" panose="020B0004020202020204" pitchFamily="34" charset="0"/>
              </a:defRPr>
            </a:lvl1pPr>
            <a:lvl2pPr marL="0" algn="ctr">
              <a:defRPr/>
            </a:lvl2pPr>
            <a:lvl3pPr marL="0" indent="-228600" algn="ctr">
              <a:buFont typeface="Aptos" panose="020B0004020202020204" pitchFamily="34" charset="0"/>
              <a:buChar char="–"/>
              <a:defRPr/>
            </a:lvl3pPr>
            <a:lvl4pPr marL="0" indent="-228600" algn="ctr">
              <a:buFont typeface="Aptos" panose="020B0004020202020204" pitchFamily="34" charset="0"/>
              <a:buChar char="◦"/>
              <a:defRPr/>
            </a:lvl4pPr>
            <a:lvl5pPr marL="0" indent="-228600" algn="ctr">
              <a:buFont typeface="Aptos" panose="020B0004020202020204" pitchFamily="34" charset="0"/>
              <a:buChar char="▪"/>
              <a:defRPr/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CDF3F0-FFD4-9BFC-4969-75545365EB01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F08EE-905F-8B5A-D65A-D041301AAF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578" y="215999"/>
            <a:ext cx="1553935" cy="1555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68BE81-0DDD-E40B-97E4-CCE2C8F1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982800"/>
            <a:ext cx="2411808" cy="358920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75000"/>
              </a:lnSpc>
              <a:spcAft>
                <a:spcPts val="2500"/>
              </a:spcAft>
              <a:defRPr sz="350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NZ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1635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ech bubb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C3D2201-0F02-08AC-00CE-5958A10F9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4368557"/>
            <a:ext cx="5184575" cy="950106"/>
          </a:xfrm>
          <a:prstGeom prst="rect">
            <a:avLst/>
          </a:prstGeom>
          <a:solidFill>
            <a:schemeClr val="accent3"/>
          </a:solidFill>
          <a:ln w="114300" cap="rnd">
            <a:solidFill>
              <a:schemeClr val="accent3"/>
            </a:solidFill>
          </a:ln>
        </p:spPr>
        <p:txBody>
          <a:bodyPr wrap="square" lIns="360000" tIns="360000" rIns="360000" bIns="360000" anchor="b" anchorCtr="0">
            <a:spAutoFit/>
          </a:bodyPr>
          <a:lstStyle>
            <a:lvl1pPr algn="ctr">
              <a:lnSpc>
                <a:spcPct val="90000"/>
              </a:lnSpc>
              <a:spcAft>
                <a:spcPts val="800"/>
              </a:spcAft>
              <a:defRPr sz="1600" b="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2pPr>
            <a:lvl3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3pPr>
            <a:lvl4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4pPr>
            <a:lvl5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5pPr>
            <a:lvl6pPr>
              <a:defRPr>
                <a:solidFill>
                  <a:schemeClr val="bg2"/>
                </a:solidFill>
              </a:defRPr>
            </a:lvl6pPr>
          </a:lstStyle>
          <a:p>
            <a:pPr lvl="0"/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926282-B789-94A0-0B00-F0E1AAF8CB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39952" y="2708920"/>
            <a:ext cx="5004048" cy="4149080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31AC-FE0F-D6D6-A944-FBF2090A9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3527872" y="5373215"/>
            <a:ext cx="540000" cy="540000"/>
          </a:xfrm>
          <a:prstGeom prst="rtTriangl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NZ"/>
              <a:t>ZZZZZ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82BFE0C-D082-1942-5163-0030D0BB8D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5876925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35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level</a:t>
            </a:r>
          </a:p>
          <a:p>
            <a:pPr marL="230400" marR="0" lvl="2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 typeface="Aptos" panose="020B00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Third level</a:t>
            </a:r>
          </a:p>
          <a:p>
            <a:pPr marL="460800" marR="0" lvl="3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 typeface="Aptos" panose="020B0004020202020204" pitchFamily="34" charset="0"/>
              <a:buChar char="–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Fourth level</a:t>
            </a:r>
          </a:p>
          <a:p>
            <a:pPr marL="691200" marR="0" lvl="4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43060C-04BE-3D24-DA83-3312540B38C3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0367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 slide 4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0CC3264-0E7E-4B2B-11D0-5EAAAF32787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5038" y="2765621"/>
            <a:ext cx="1439862" cy="1440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A0FBD5E-C326-C88A-3EE4-C45AC01462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84308" y="2765621"/>
            <a:ext cx="1439862" cy="1440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7B0EB81-A072-15AC-69EE-E5C5F8936D2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33578" y="2765621"/>
            <a:ext cx="1439862" cy="1440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B539F7B-0FA2-5636-E1A3-DC0C58303A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82847" y="2765621"/>
            <a:ext cx="1439862" cy="1440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8D35AA-70E0-53C9-17CA-1A80A0FEA4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6649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108B113-FCC9-5FB3-9418-FDA5305DF55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37722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1879224-3135-FC72-61AB-1F374FB77E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35576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8CDB16E-F2A9-DECF-BD6F-CDDB6328CAF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88795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263" y="981075"/>
            <a:ext cx="8280000" cy="1361515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endParaRPr lang="en-NZ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00E1B27-99EF-92C7-52C6-A1C6723173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5005" y="4194357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FF49DFA-D482-BCED-F86F-B0D5F675DF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86078" y="4204396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A30449C-56AE-BCB6-B57C-D56C63BC33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224" y="4204396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7AA8100-43E1-8FF2-5705-6DB87558F6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608" y="6264688"/>
            <a:ext cx="7650592" cy="280800"/>
          </a:xfrm>
        </p:spPr>
        <p:txBody>
          <a:bodyPr anchor="ctr" anchorCtr="0"/>
          <a:lstStyle>
            <a:lvl1pPr>
              <a:lnSpc>
                <a:spcPct val="100000"/>
              </a:lnSpc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NZ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21EF76D8-DB1B-08F2-5B41-DB9702E69A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37151" y="4204396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DA38828-178A-A4DB-8F54-25E1619D811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1800" y="6264687"/>
            <a:ext cx="431800" cy="280799"/>
          </a:xfrm>
          <a:prstGeom prst="homePlate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>
              <a:defRPr sz="400">
                <a:noFill/>
              </a:defRPr>
            </a:lvl1pPr>
            <a:lvl2pPr>
              <a:defRPr sz="40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400">
                <a:noFill/>
              </a:defRPr>
            </a:lvl5pPr>
          </a:lstStyle>
          <a:p>
            <a:pPr lvl="0"/>
            <a:r>
              <a:rPr lang="en-NZ" dirty="0"/>
              <a:t>Click to edit Master text styles</a:t>
            </a:r>
          </a:p>
          <a:p>
            <a:pPr lvl="1"/>
            <a:r>
              <a:rPr lang="en-NZ" dirty="0"/>
              <a:t>Second level</a:t>
            </a:r>
          </a:p>
          <a:p>
            <a:pPr lvl="2"/>
            <a:r>
              <a:rPr lang="en-NZ" dirty="0"/>
              <a:t>Third level</a:t>
            </a:r>
          </a:p>
          <a:p>
            <a:pPr lvl="3"/>
            <a:r>
              <a:rPr lang="en-NZ" dirty="0"/>
              <a:t>Fourth level</a:t>
            </a:r>
          </a:p>
          <a:p>
            <a:pPr lvl="4"/>
            <a:r>
              <a:rPr lang="en-NZ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47A07-C0F1-BEAF-74A1-B90837F97D9C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9104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E26D2DA-6DCE-14FA-98FB-625B97D2FA89}"/>
              </a:ext>
            </a:extLst>
          </p:cNvPr>
          <p:cNvSpPr/>
          <p:nvPr userDrawn="1"/>
        </p:nvSpPr>
        <p:spPr>
          <a:xfrm>
            <a:off x="0" y="6607408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18CA33C-02DB-BCD9-1FA0-1A303A74045F}"/>
              </a:ext>
            </a:extLst>
          </p:cNvPr>
          <p:cNvSpPr/>
          <p:nvPr userDrawn="1"/>
        </p:nvSpPr>
        <p:spPr>
          <a:xfrm>
            <a:off x="1113583" y="6607408"/>
            <a:ext cx="594249" cy="27934"/>
          </a:xfrm>
          <a:custGeom>
            <a:avLst/>
            <a:gdLst>
              <a:gd name="connsiteX0" fmla="*/ 580283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83C173-0684-4345-348E-4A392159F7B3}"/>
              </a:ext>
            </a:extLst>
          </p:cNvPr>
          <p:cNvSpPr/>
          <p:nvPr userDrawn="1"/>
        </p:nvSpPr>
        <p:spPr>
          <a:xfrm>
            <a:off x="1671010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7941356-1908-8CA9-90B5-B041BE3A86EF}"/>
              </a:ext>
            </a:extLst>
          </p:cNvPr>
          <p:cNvSpPr/>
          <p:nvPr userDrawn="1"/>
        </p:nvSpPr>
        <p:spPr>
          <a:xfrm>
            <a:off x="1671010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33003A6-0C19-F7EC-0805-0CCC5C8518E5}"/>
              </a:ext>
            </a:extLst>
          </p:cNvPr>
          <p:cNvSpPr/>
          <p:nvPr userDrawn="1"/>
        </p:nvSpPr>
        <p:spPr>
          <a:xfrm>
            <a:off x="1954168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74CF3A-A15F-B9BE-96EE-1D7AC0BE65E8}"/>
              </a:ext>
            </a:extLst>
          </p:cNvPr>
          <p:cNvSpPr/>
          <p:nvPr userDrawn="1"/>
        </p:nvSpPr>
        <p:spPr>
          <a:xfrm>
            <a:off x="1954168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3467E6-5F0A-7D3D-371F-9692D1BF1C82}"/>
              </a:ext>
            </a:extLst>
          </p:cNvPr>
          <p:cNvSpPr/>
          <p:nvPr userDrawn="1"/>
        </p:nvSpPr>
        <p:spPr>
          <a:xfrm>
            <a:off x="55615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93F74F8-98CD-2E80-33B0-94D41F7EB21F}"/>
              </a:ext>
            </a:extLst>
          </p:cNvPr>
          <p:cNvSpPr/>
          <p:nvPr userDrawn="1"/>
        </p:nvSpPr>
        <p:spPr>
          <a:xfrm>
            <a:off x="556156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904D5A-9203-A298-75B8-1F7AD88B8909}"/>
              </a:ext>
            </a:extLst>
          </p:cNvPr>
          <p:cNvSpPr/>
          <p:nvPr userDrawn="1"/>
        </p:nvSpPr>
        <p:spPr>
          <a:xfrm>
            <a:off x="8393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76BD775-3AA8-ABD6-D0BD-3E91B5FDC6AF}"/>
              </a:ext>
            </a:extLst>
          </p:cNvPr>
          <p:cNvSpPr/>
          <p:nvPr userDrawn="1"/>
        </p:nvSpPr>
        <p:spPr>
          <a:xfrm>
            <a:off x="8393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794CEF1-BF92-C8F3-355C-0AD74EC68A21}"/>
              </a:ext>
            </a:extLst>
          </p:cNvPr>
          <p:cNvSpPr/>
          <p:nvPr userDrawn="1"/>
        </p:nvSpPr>
        <p:spPr>
          <a:xfrm>
            <a:off x="0" y="5393527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AA81C3-146A-4C31-60D9-3AAB4A318257}"/>
              </a:ext>
            </a:extLst>
          </p:cNvPr>
          <p:cNvSpPr/>
          <p:nvPr userDrawn="1"/>
        </p:nvSpPr>
        <p:spPr>
          <a:xfrm>
            <a:off x="283157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87BFB9E-08BB-E3DE-F973-C4000419C8B4}"/>
              </a:ext>
            </a:extLst>
          </p:cNvPr>
          <p:cNvSpPr/>
          <p:nvPr userDrawn="1"/>
        </p:nvSpPr>
        <p:spPr>
          <a:xfrm>
            <a:off x="281887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CC6A177-7C13-5CBC-B2C6-7ED995B06867}"/>
              </a:ext>
            </a:extLst>
          </p:cNvPr>
          <p:cNvSpPr/>
          <p:nvPr userDrawn="1"/>
        </p:nvSpPr>
        <p:spPr>
          <a:xfrm>
            <a:off x="1113583" y="5393527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372337-BCF6-DB6A-BD09-0C990DC115DF}"/>
              </a:ext>
            </a:extLst>
          </p:cNvPr>
          <p:cNvSpPr/>
          <p:nvPr userDrawn="1"/>
        </p:nvSpPr>
        <p:spPr>
          <a:xfrm>
            <a:off x="1396741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7C61B7E-6D0A-0C61-2F76-AB2C3A5CE45C}"/>
              </a:ext>
            </a:extLst>
          </p:cNvPr>
          <p:cNvSpPr/>
          <p:nvPr userDrawn="1"/>
        </p:nvSpPr>
        <p:spPr>
          <a:xfrm>
            <a:off x="1396741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31FC916-E231-1058-D9FC-6E916D5E89C3}"/>
              </a:ext>
            </a:extLst>
          </p:cNvPr>
          <p:cNvSpPr/>
          <p:nvPr userDrawn="1"/>
        </p:nvSpPr>
        <p:spPr>
          <a:xfrm>
            <a:off x="2291925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9B904B6-3DA1-9A0C-2C57-85C256567FFA}"/>
              </a:ext>
            </a:extLst>
          </p:cNvPr>
          <p:cNvSpPr/>
          <p:nvPr userDrawn="1"/>
        </p:nvSpPr>
        <p:spPr>
          <a:xfrm>
            <a:off x="3406778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834CE5D-F39F-4519-47D3-8E6158FCCE8E}"/>
              </a:ext>
            </a:extLst>
          </p:cNvPr>
          <p:cNvSpPr/>
          <p:nvPr userDrawn="1"/>
        </p:nvSpPr>
        <p:spPr>
          <a:xfrm>
            <a:off x="396293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03FA05-5B62-35E4-8810-9056CCBABC8C}"/>
              </a:ext>
            </a:extLst>
          </p:cNvPr>
          <p:cNvSpPr/>
          <p:nvPr userDrawn="1"/>
        </p:nvSpPr>
        <p:spPr>
          <a:xfrm>
            <a:off x="3962936" y="5931901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F4A4FF6-4A20-AC9B-D4DB-FE72D4556FC7}"/>
              </a:ext>
            </a:extLst>
          </p:cNvPr>
          <p:cNvSpPr/>
          <p:nvPr userDrawn="1"/>
        </p:nvSpPr>
        <p:spPr>
          <a:xfrm>
            <a:off x="4246093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E0C9DB9-CB01-B8C9-431F-5B8AFE07045C}"/>
              </a:ext>
            </a:extLst>
          </p:cNvPr>
          <p:cNvSpPr/>
          <p:nvPr userDrawn="1"/>
        </p:nvSpPr>
        <p:spPr>
          <a:xfrm>
            <a:off x="4246093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6E8C858-9D6F-953C-25D0-23CCCE6F5E8E}"/>
              </a:ext>
            </a:extLst>
          </p:cNvPr>
          <p:cNvSpPr/>
          <p:nvPr userDrawn="1"/>
        </p:nvSpPr>
        <p:spPr>
          <a:xfrm>
            <a:off x="2848082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6AD6373-1E0B-4CD1-77DA-0F0747D65F44}"/>
              </a:ext>
            </a:extLst>
          </p:cNvPr>
          <p:cNvSpPr/>
          <p:nvPr userDrawn="1"/>
        </p:nvSpPr>
        <p:spPr>
          <a:xfrm>
            <a:off x="2849352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A8713B5-AF62-67C2-80AD-357E1A5AF318}"/>
              </a:ext>
            </a:extLst>
          </p:cNvPr>
          <p:cNvSpPr/>
          <p:nvPr userDrawn="1"/>
        </p:nvSpPr>
        <p:spPr>
          <a:xfrm>
            <a:off x="313250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79DE2E3-AE11-581F-DCD4-4AA5CECF3525}"/>
              </a:ext>
            </a:extLst>
          </p:cNvPr>
          <p:cNvSpPr/>
          <p:nvPr userDrawn="1"/>
        </p:nvSpPr>
        <p:spPr>
          <a:xfrm>
            <a:off x="313250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3B638F2-49F1-6C4F-0213-D860599160D7}"/>
              </a:ext>
            </a:extLst>
          </p:cNvPr>
          <p:cNvSpPr/>
          <p:nvPr userDrawn="1"/>
        </p:nvSpPr>
        <p:spPr>
          <a:xfrm>
            <a:off x="2291925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1A8A914-FCFC-5661-E6D1-CA22AB299AA8}"/>
              </a:ext>
            </a:extLst>
          </p:cNvPr>
          <p:cNvSpPr/>
          <p:nvPr userDrawn="1"/>
        </p:nvSpPr>
        <p:spPr>
          <a:xfrm>
            <a:off x="2575083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AF4BC56-22BC-2E57-F379-052B388DC60B}"/>
              </a:ext>
            </a:extLst>
          </p:cNvPr>
          <p:cNvSpPr/>
          <p:nvPr userDrawn="1"/>
        </p:nvSpPr>
        <p:spPr>
          <a:xfrm>
            <a:off x="2575083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B419AFA-5F26-E1F8-3FBD-44E12575D69A}"/>
              </a:ext>
            </a:extLst>
          </p:cNvPr>
          <p:cNvSpPr/>
          <p:nvPr userDrawn="1"/>
        </p:nvSpPr>
        <p:spPr>
          <a:xfrm>
            <a:off x="3406778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23F8D2-4A63-5426-9388-2826777BD496}"/>
              </a:ext>
            </a:extLst>
          </p:cNvPr>
          <p:cNvSpPr/>
          <p:nvPr userDrawn="1"/>
        </p:nvSpPr>
        <p:spPr>
          <a:xfrm>
            <a:off x="3688666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C3A9C1E-5EB4-F6F7-C47B-4BA769E75D04}"/>
              </a:ext>
            </a:extLst>
          </p:cNvPr>
          <p:cNvSpPr/>
          <p:nvPr userDrawn="1"/>
        </p:nvSpPr>
        <p:spPr>
          <a:xfrm>
            <a:off x="3689936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7752A76-2D3B-1F2B-6286-0FBF784B8ACF}"/>
              </a:ext>
            </a:extLst>
          </p:cNvPr>
          <p:cNvSpPr/>
          <p:nvPr userDrawn="1"/>
        </p:nvSpPr>
        <p:spPr>
          <a:xfrm>
            <a:off x="4583851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4440D2-00E5-5E6E-1C2E-F1863020A494}"/>
              </a:ext>
            </a:extLst>
          </p:cNvPr>
          <p:cNvSpPr/>
          <p:nvPr userDrawn="1"/>
        </p:nvSpPr>
        <p:spPr>
          <a:xfrm>
            <a:off x="5698704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B475285-46CE-9E9F-B847-E7264641737E}"/>
              </a:ext>
            </a:extLst>
          </p:cNvPr>
          <p:cNvSpPr/>
          <p:nvPr userDrawn="1"/>
        </p:nvSpPr>
        <p:spPr>
          <a:xfrm>
            <a:off x="6256131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9F71C58-08AF-B070-0089-1645A0D008D8}"/>
              </a:ext>
            </a:extLst>
          </p:cNvPr>
          <p:cNvSpPr/>
          <p:nvPr userDrawn="1"/>
        </p:nvSpPr>
        <p:spPr>
          <a:xfrm>
            <a:off x="6256131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BD95FD8-383C-23C9-D135-6940812FF059}"/>
              </a:ext>
            </a:extLst>
          </p:cNvPr>
          <p:cNvSpPr/>
          <p:nvPr userDrawn="1"/>
        </p:nvSpPr>
        <p:spPr>
          <a:xfrm>
            <a:off x="653928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3FC3CCD-AAB8-5B13-DDED-F319F5AE6710}"/>
              </a:ext>
            </a:extLst>
          </p:cNvPr>
          <p:cNvSpPr/>
          <p:nvPr userDrawn="1"/>
        </p:nvSpPr>
        <p:spPr>
          <a:xfrm>
            <a:off x="653928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E01E856-6C20-E695-6D9B-678E212F6B13}"/>
              </a:ext>
            </a:extLst>
          </p:cNvPr>
          <p:cNvSpPr/>
          <p:nvPr userDrawn="1"/>
        </p:nvSpPr>
        <p:spPr>
          <a:xfrm>
            <a:off x="5141277" y="4855154"/>
            <a:ext cx="594250" cy="27934"/>
          </a:xfrm>
          <a:custGeom>
            <a:avLst/>
            <a:gdLst>
              <a:gd name="connsiteX0" fmla="*/ 594250 w 594250"/>
              <a:gd name="connsiteY0" fmla="*/ 13967 h 27934"/>
              <a:gd name="connsiteX1" fmla="*/ 580283 w 594250"/>
              <a:gd name="connsiteY1" fmla="*/ 0 h 27934"/>
              <a:gd name="connsiteX2" fmla="*/ 13967 w 594250"/>
              <a:gd name="connsiteY2" fmla="*/ 0 h 27934"/>
              <a:gd name="connsiteX3" fmla="*/ 0 w 594250"/>
              <a:gd name="connsiteY3" fmla="*/ 13967 h 27934"/>
              <a:gd name="connsiteX4" fmla="*/ 13967 w 594250"/>
              <a:gd name="connsiteY4" fmla="*/ 27934 h 27934"/>
              <a:gd name="connsiteX5" fmla="*/ 580283 w 594250"/>
              <a:gd name="connsiteY5" fmla="*/ 27934 h 27934"/>
              <a:gd name="connsiteX6" fmla="*/ 594250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77A301B-8599-059C-EEDA-91F931737921}"/>
              </a:ext>
            </a:extLst>
          </p:cNvPr>
          <p:cNvSpPr/>
          <p:nvPr userDrawn="1"/>
        </p:nvSpPr>
        <p:spPr>
          <a:xfrm>
            <a:off x="5141277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4E67102-12E5-2A80-7905-246D34DF136F}"/>
              </a:ext>
            </a:extLst>
          </p:cNvPr>
          <p:cNvSpPr/>
          <p:nvPr userDrawn="1"/>
        </p:nvSpPr>
        <p:spPr>
          <a:xfrm>
            <a:off x="5424435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2C4948D-5E9A-B196-BB4C-F47F5A4B7BBA}"/>
              </a:ext>
            </a:extLst>
          </p:cNvPr>
          <p:cNvSpPr/>
          <p:nvPr userDrawn="1"/>
        </p:nvSpPr>
        <p:spPr>
          <a:xfrm>
            <a:off x="5424435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BCCBFB1-4041-B63F-CD36-68708FA676BA}"/>
              </a:ext>
            </a:extLst>
          </p:cNvPr>
          <p:cNvSpPr/>
          <p:nvPr userDrawn="1"/>
        </p:nvSpPr>
        <p:spPr>
          <a:xfrm>
            <a:off x="4583851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86F0DA3-A1C3-B1B1-47C2-54896E43AB59}"/>
              </a:ext>
            </a:extLst>
          </p:cNvPr>
          <p:cNvSpPr/>
          <p:nvPr userDrawn="1"/>
        </p:nvSpPr>
        <p:spPr>
          <a:xfrm>
            <a:off x="4868278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1222312-BECC-5824-5557-6D4896A2D1ED}"/>
              </a:ext>
            </a:extLst>
          </p:cNvPr>
          <p:cNvSpPr/>
          <p:nvPr userDrawn="1"/>
        </p:nvSpPr>
        <p:spPr>
          <a:xfrm>
            <a:off x="4867008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A81A18C-02B6-65F9-F43B-BFB0B8BC8BA8}"/>
              </a:ext>
            </a:extLst>
          </p:cNvPr>
          <p:cNvSpPr/>
          <p:nvPr userDrawn="1"/>
        </p:nvSpPr>
        <p:spPr>
          <a:xfrm>
            <a:off x="5698704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97BCC49-442A-0261-2A01-08B4D505384D}"/>
              </a:ext>
            </a:extLst>
          </p:cNvPr>
          <p:cNvSpPr/>
          <p:nvPr userDrawn="1"/>
        </p:nvSpPr>
        <p:spPr>
          <a:xfrm>
            <a:off x="5981862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CBA480B-309B-F7B1-151E-22B1B93782EE}"/>
              </a:ext>
            </a:extLst>
          </p:cNvPr>
          <p:cNvSpPr/>
          <p:nvPr userDrawn="1"/>
        </p:nvSpPr>
        <p:spPr>
          <a:xfrm>
            <a:off x="5981862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53E7614-36D7-A6A2-DA19-E3F137074CCE}"/>
              </a:ext>
            </a:extLst>
          </p:cNvPr>
          <p:cNvSpPr/>
          <p:nvPr userDrawn="1"/>
        </p:nvSpPr>
        <p:spPr>
          <a:xfrm>
            <a:off x="6877046" y="6607408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4 h 27934"/>
              <a:gd name="connsiteX5" fmla="*/ 580283 w 594250"/>
              <a:gd name="connsiteY5" fmla="*/ 27934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8" y="27934"/>
                </a:cubicBezTo>
                <a:lnTo>
                  <a:pt x="580283" y="27934"/>
                </a:lnTo>
                <a:cubicBezTo>
                  <a:pt x="587902" y="27934"/>
                  <a:pt x="594251" y="21586"/>
                  <a:pt x="594251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07CFE1B-5501-9D5B-A7E0-4672170D7124}"/>
              </a:ext>
            </a:extLst>
          </p:cNvPr>
          <p:cNvSpPr/>
          <p:nvPr userDrawn="1"/>
        </p:nvSpPr>
        <p:spPr>
          <a:xfrm>
            <a:off x="7991900" y="6607408"/>
            <a:ext cx="594249" cy="27934"/>
          </a:xfrm>
          <a:custGeom>
            <a:avLst/>
            <a:gdLst>
              <a:gd name="connsiteX0" fmla="*/ 580282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2" y="27934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C62D11E-5C51-18DA-9D90-16A51D27B614}"/>
              </a:ext>
            </a:extLst>
          </p:cNvPr>
          <p:cNvSpPr/>
          <p:nvPr userDrawn="1"/>
        </p:nvSpPr>
        <p:spPr>
          <a:xfrm>
            <a:off x="8548057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EC355CA-05C5-C1ED-4FF0-20A3F096C332}"/>
              </a:ext>
            </a:extLst>
          </p:cNvPr>
          <p:cNvSpPr/>
          <p:nvPr userDrawn="1"/>
        </p:nvSpPr>
        <p:spPr>
          <a:xfrm>
            <a:off x="8548057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D10BF963-3E23-9745-33BE-0AE4AA11FC20}"/>
              </a:ext>
            </a:extLst>
          </p:cNvPr>
          <p:cNvSpPr/>
          <p:nvPr userDrawn="1"/>
        </p:nvSpPr>
        <p:spPr>
          <a:xfrm>
            <a:off x="88312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3C7A9EA-AFEA-259F-4979-18E5B6276881}"/>
              </a:ext>
            </a:extLst>
          </p:cNvPr>
          <p:cNvSpPr/>
          <p:nvPr userDrawn="1"/>
        </p:nvSpPr>
        <p:spPr>
          <a:xfrm>
            <a:off x="88312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9C9B708-9D07-B115-1585-A2225DBFDC14}"/>
              </a:ext>
            </a:extLst>
          </p:cNvPr>
          <p:cNvSpPr/>
          <p:nvPr userDrawn="1"/>
        </p:nvSpPr>
        <p:spPr>
          <a:xfrm>
            <a:off x="7433203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2CD7437-B938-5024-8D7F-FDB7D2DF8024}"/>
              </a:ext>
            </a:extLst>
          </p:cNvPr>
          <p:cNvSpPr/>
          <p:nvPr userDrawn="1"/>
        </p:nvSpPr>
        <p:spPr>
          <a:xfrm>
            <a:off x="7434473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3EFE234-FBA7-F0C2-340A-DD9D7B58AB76}"/>
              </a:ext>
            </a:extLst>
          </p:cNvPr>
          <p:cNvSpPr/>
          <p:nvPr userDrawn="1"/>
        </p:nvSpPr>
        <p:spPr>
          <a:xfrm>
            <a:off x="7717630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8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B8790B5-F02D-D5B0-5B9E-DEE2489F280B}"/>
              </a:ext>
            </a:extLst>
          </p:cNvPr>
          <p:cNvSpPr/>
          <p:nvPr userDrawn="1"/>
        </p:nvSpPr>
        <p:spPr>
          <a:xfrm>
            <a:off x="7717630" y="6255687"/>
            <a:ext cx="27934" cy="594242"/>
          </a:xfrm>
          <a:custGeom>
            <a:avLst/>
            <a:gdLst>
              <a:gd name="connsiteX0" fmla="*/ 13968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8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8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8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8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8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86C9626-9254-81A6-D7C2-563315597B89}"/>
              </a:ext>
            </a:extLst>
          </p:cNvPr>
          <p:cNvSpPr/>
          <p:nvPr userDrawn="1"/>
        </p:nvSpPr>
        <p:spPr>
          <a:xfrm>
            <a:off x="6877046" y="5393527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5 h 27934"/>
              <a:gd name="connsiteX5" fmla="*/ 580283 w 594250"/>
              <a:gd name="connsiteY5" fmla="*/ 27935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8" y="27935"/>
                </a:cubicBezTo>
                <a:lnTo>
                  <a:pt x="580283" y="27935"/>
                </a:lnTo>
                <a:cubicBezTo>
                  <a:pt x="587902" y="27935"/>
                  <a:pt x="594251" y="21586"/>
                  <a:pt x="594251" y="13967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8365CEC-7A48-5230-DEF0-01BAC7DD79A9}"/>
              </a:ext>
            </a:extLst>
          </p:cNvPr>
          <p:cNvSpPr/>
          <p:nvPr userDrawn="1"/>
        </p:nvSpPr>
        <p:spPr>
          <a:xfrm>
            <a:off x="7160204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4 w 27934"/>
              <a:gd name="connsiteY4" fmla="*/ 13967 h 594242"/>
              <a:gd name="connsiteX5" fmla="*/ 27934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5" y="0"/>
                  <a:pt x="27934" y="6349"/>
                  <a:pt x="27934" y="13967"/>
                </a:cubicBezTo>
                <a:lnTo>
                  <a:pt x="27934" y="580276"/>
                </a:lnTo>
                <a:cubicBezTo>
                  <a:pt x="27934" y="587894"/>
                  <a:pt x="21585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98C7A3C-1F53-AE73-38C5-C016E458E3E7}"/>
              </a:ext>
            </a:extLst>
          </p:cNvPr>
          <p:cNvSpPr/>
          <p:nvPr userDrawn="1"/>
        </p:nvSpPr>
        <p:spPr>
          <a:xfrm>
            <a:off x="7160204" y="5650017"/>
            <a:ext cx="27934" cy="594242"/>
          </a:xfrm>
          <a:custGeom>
            <a:avLst/>
            <a:gdLst>
              <a:gd name="connsiteX0" fmla="*/ 27934 w 27934"/>
              <a:gd name="connsiteY0" fmla="*/ 580276 h 594242"/>
              <a:gd name="connsiteX1" fmla="*/ 27934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4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4" y="580276"/>
                </a:moveTo>
                <a:lnTo>
                  <a:pt x="27934" y="13967"/>
                </a:lnTo>
                <a:cubicBezTo>
                  <a:pt x="27934" y="6349"/>
                  <a:pt x="21585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5" y="594243"/>
                  <a:pt x="27934" y="587894"/>
                  <a:pt x="27934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F0D5067-ECAA-C8DC-52D8-8535A51F611E}"/>
              </a:ext>
            </a:extLst>
          </p:cNvPr>
          <p:cNvSpPr/>
          <p:nvPr userDrawn="1"/>
        </p:nvSpPr>
        <p:spPr>
          <a:xfrm>
            <a:off x="7991900" y="5393527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71F2F96-31C6-55F0-16D8-9F15E37BE20F}"/>
              </a:ext>
            </a:extLst>
          </p:cNvPr>
          <p:cNvSpPr/>
          <p:nvPr userDrawn="1"/>
        </p:nvSpPr>
        <p:spPr>
          <a:xfrm>
            <a:off x="8273787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8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8844DDB-E6B4-D334-4E9B-3EB796C55F38}"/>
              </a:ext>
            </a:extLst>
          </p:cNvPr>
          <p:cNvSpPr/>
          <p:nvPr userDrawn="1"/>
        </p:nvSpPr>
        <p:spPr>
          <a:xfrm>
            <a:off x="8275057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rgbClr val="560D3A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9393A9-2736-E6FF-63FF-5E2670429094}"/>
              </a:ext>
            </a:extLst>
          </p:cNvPr>
          <p:cNvSpPr/>
          <p:nvPr userDrawn="1"/>
        </p:nvSpPr>
        <p:spPr>
          <a:xfrm>
            <a:off x="3131840" y="475200"/>
            <a:ext cx="5580000" cy="590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0518A-0C50-107C-BA55-972F51491C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1840" y="475200"/>
            <a:ext cx="5580360" cy="5907600"/>
          </a:xfrm>
          <a:prstGeom prst="rect">
            <a:avLst/>
          </a:prstGeom>
          <a:noFill/>
        </p:spPr>
        <p:txBody>
          <a:bodyPr lIns="360000" tIns="360000" rIns="360000" bIns="360000" anchor="ctr" anchorCtr="0"/>
          <a:lstStyle>
            <a:lvl1pPr marL="0" indent="0" algn="ctr">
              <a:spcAft>
                <a:spcPts val="1000"/>
              </a:spcAft>
              <a:buNone/>
              <a:defRPr sz="2800">
                <a:latin typeface="Aptos Black" panose="020B0004020202020204" pitchFamily="34" charset="0"/>
              </a:defRPr>
            </a:lvl1pPr>
            <a:lvl2pPr marL="0" algn="ctr">
              <a:defRPr/>
            </a:lvl2pPr>
            <a:lvl3pPr marL="0" indent="-228600" algn="ctr">
              <a:buFont typeface="Aptos" panose="020B0004020202020204" pitchFamily="34" charset="0"/>
              <a:buChar char="–"/>
              <a:defRPr/>
            </a:lvl3pPr>
            <a:lvl4pPr marL="0" indent="-228600" algn="ctr">
              <a:buFont typeface="Aptos" panose="020B0004020202020204" pitchFamily="34" charset="0"/>
              <a:buChar char="◦"/>
              <a:defRPr/>
            </a:lvl4pPr>
            <a:lvl5pPr marL="0" indent="-228600" algn="ctr">
              <a:buFont typeface="Aptos" panose="020B0004020202020204" pitchFamily="34" charset="0"/>
              <a:buChar char="▪"/>
              <a:defRPr/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1A25D-8B56-884B-B4BF-8F7E8175592D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96A7F-EC97-2B1C-99CD-EF634AAC78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578" y="215999"/>
            <a:ext cx="1554819" cy="155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E9D72E-6A64-317F-B783-CC93EE40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982800"/>
            <a:ext cx="2411808" cy="358920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75000"/>
              </a:lnSpc>
              <a:spcAft>
                <a:spcPts val="2500"/>
              </a:spcAft>
              <a:defRPr sz="350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NZ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369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5876925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35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 level</a:t>
            </a:r>
          </a:p>
          <a:p>
            <a:pPr marL="230400" marR="0" lvl="2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 typeface="Aptos" panose="020B00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Third level</a:t>
            </a:r>
          </a:p>
          <a:p>
            <a:pPr marL="460800" marR="0" lvl="3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 typeface="Aptos" panose="020B0004020202020204" pitchFamily="34" charset="0"/>
              <a:buChar char="–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Fourth level</a:t>
            </a:r>
          </a:p>
          <a:p>
            <a:pPr marL="691200" marR="0" lvl="4" indent="-2286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srgbClr val="2727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Fifth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C3D2201-0F02-08AC-00CE-5958A10F9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4368557"/>
            <a:ext cx="5184575" cy="950106"/>
          </a:xfrm>
          <a:prstGeom prst="rect">
            <a:avLst/>
          </a:prstGeom>
          <a:solidFill>
            <a:schemeClr val="accent5"/>
          </a:solidFill>
          <a:ln w="114300" cap="rnd">
            <a:solidFill>
              <a:schemeClr val="accent5"/>
            </a:solidFill>
          </a:ln>
        </p:spPr>
        <p:txBody>
          <a:bodyPr wrap="square" lIns="360000" tIns="360000" rIns="360000" bIns="360000" anchor="b" anchorCtr="0">
            <a:spAutoFit/>
          </a:bodyPr>
          <a:lstStyle>
            <a:lvl1pPr algn="ctr">
              <a:lnSpc>
                <a:spcPct val="90000"/>
              </a:lnSpc>
              <a:spcAft>
                <a:spcPts val="800"/>
              </a:spcAft>
              <a:defRPr sz="1600" b="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2pPr>
            <a:lvl3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3pPr>
            <a:lvl4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4pPr>
            <a:lvl5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5pPr>
            <a:lvl6pPr>
              <a:defRPr>
                <a:solidFill>
                  <a:schemeClr val="bg2"/>
                </a:solidFill>
              </a:defRPr>
            </a:lvl6pPr>
          </a:lstStyle>
          <a:p>
            <a:pPr lvl="0"/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926282-B789-94A0-0B00-F0E1AAF8CB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39952" y="2708920"/>
            <a:ext cx="5004048" cy="4149080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31AC-FE0F-D6D6-A944-FBF2090A9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3527872" y="5373215"/>
            <a:ext cx="540000" cy="540000"/>
          </a:xfrm>
          <a:prstGeom prst="rtTriangle">
            <a:avLst/>
          </a:prstGeom>
          <a:solidFill>
            <a:schemeClr val="accent5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NZ"/>
              <a:t>ZZZZZ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9ABA6F-E9B2-C3C4-FF6C-6DBB98140F42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623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31E07-347A-2B33-11B3-CE9B4BDEF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1340768"/>
            <a:ext cx="8262000" cy="5472608"/>
          </a:xfrm>
        </p:spPr>
        <p:txBody>
          <a:bodyPr anchor="ctr"/>
          <a:lstStyle>
            <a:lvl1pPr>
              <a:defRPr sz="7200" u="none" baseline="0">
                <a:uFill>
                  <a:solidFill>
                    <a:schemeClr val="bg1"/>
                  </a:solidFill>
                </a:uFill>
              </a:defRPr>
            </a:lvl1pPr>
            <a:lvl2pPr>
              <a:defRPr sz="7200" u="none" baseline="0">
                <a:uFill>
                  <a:solidFill>
                    <a:schemeClr val="bg1"/>
                  </a:solidFill>
                </a:uFill>
              </a:defRPr>
            </a:lvl2pPr>
            <a:lvl3pPr>
              <a:defRPr sz="7200" u="none" baseline="0">
                <a:uFill>
                  <a:solidFill>
                    <a:schemeClr val="bg1"/>
                  </a:solidFill>
                </a:uFill>
              </a:defRPr>
            </a:lvl3pPr>
            <a:lvl4pPr>
              <a:defRPr sz="7200" u="none" baseline="0">
                <a:uFill>
                  <a:solidFill>
                    <a:schemeClr val="bg1"/>
                  </a:solidFill>
                </a:uFill>
              </a:defRPr>
            </a:lvl4pPr>
            <a:lvl5pPr>
              <a:defRPr sz="7200" u="none" baseline="0">
                <a:uFill>
                  <a:solidFill>
                    <a:schemeClr val="bg1"/>
                  </a:solidFill>
                </a:uFill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C475-2A5D-5083-1B7E-B8FA7F43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982800"/>
            <a:ext cx="8262000" cy="1260000"/>
          </a:xfrm>
        </p:spPr>
        <p:txBody>
          <a:bodyPr anchor="t" anchorCtr="0">
            <a:normAutofit/>
          </a:bodyPr>
          <a:lstStyle>
            <a:lvl1pPr>
              <a:lnSpc>
                <a:spcPct val="75000"/>
              </a:lnSpc>
              <a:defRPr sz="3500"/>
            </a:lvl1pPr>
          </a:lstStyle>
          <a:p>
            <a:r>
              <a:rPr lang="en-NZ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9986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slide 3x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1768613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39E7E-6D15-01B0-F4FF-F646C04BB1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00" y="4189688"/>
            <a:ext cx="2160000" cy="1764000"/>
          </a:xfrm>
        </p:spPr>
        <p:txBody>
          <a:bodyPr tIns="108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F32DC9-262E-66E8-309E-D00ABEB2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6400" y="4199727"/>
            <a:ext cx="2160000" cy="1764000"/>
          </a:xfrm>
        </p:spPr>
        <p:txBody>
          <a:bodyPr tIns="108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589FD6-4B7C-4DD9-7369-3EB5478A86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600" y="4199727"/>
            <a:ext cx="2160000" cy="1764000"/>
          </a:xfrm>
        </p:spPr>
        <p:txBody>
          <a:bodyPr tIns="108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8F0281D-1BC6-8DD2-1C9B-C2C04AAB87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62531" y="2759727"/>
            <a:ext cx="1439862" cy="14400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3CB4849-D36B-2338-5F89-2FD273C418B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63069" y="2759727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E1523E9-861A-2C01-6F25-1D2C8ABE0F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6069" y="2759727"/>
            <a:ext cx="1439862" cy="14400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0BE8C3-37DE-8971-532B-51173169EFC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36000" y="2759727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B4FB291-3FF5-3AB4-9A52-35419C69FB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88386" y="2759727"/>
            <a:ext cx="1439862" cy="14400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0888468-11A2-CB96-43D7-22DA9F63F2D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788924" y="2759727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FB6822EA-6B23-83F5-CC28-8A82BC8F7B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608" y="6264688"/>
            <a:ext cx="7650592" cy="280800"/>
          </a:xfrm>
        </p:spPr>
        <p:txBody>
          <a:bodyPr anchor="ctr" anchorCtr="0"/>
          <a:lstStyle>
            <a:lvl1pPr>
              <a:lnSpc>
                <a:spcPct val="100000"/>
              </a:lnSpc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NZ"/>
              <a:t>Click to edit Master text styles</a:t>
            </a:r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89AB1B07-C41F-4F61-6956-CE0A49E965A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1800" y="6264687"/>
            <a:ext cx="431800" cy="280799"/>
          </a:xfrm>
          <a:prstGeom prst="homePlate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>
              <a:defRPr sz="400">
                <a:noFill/>
              </a:defRPr>
            </a:lvl1pPr>
            <a:lvl2pPr>
              <a:defRPr sz="40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400">
                <a:noFill/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F70468-470B-0415-89C2-103210313143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0930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 slide 4x1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0CC3264-0E7E-4B2B-11D0-5EAAAF32787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5038" y="2765621"/>
            <a:ext cx="1439862" cy="1440000"/>
          </a:xfrm>
          <a:prstGeom prst="ellipse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A0FBD5E-C326-C88A-3EE4-C45AC01462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84308" y="2765621"/>
            <a:ext cx="1439862" cy="1440000"/>
          </a:xfrm>
          <a:prstGeom prst="ellipse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7B0EB81-A072-15AC-69EE-E5C5F8936D2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33578" y="2765621"/>
            <a:ext cx="1439862" cy="1440000"/>
          </a:xfrm>
          <a:prstGeom prst="ellipse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B539F7B-0FA2-5636-E1A3-DC0C58303A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82847" y="2765621"/>
            <a:ext cx="1439862" cy="1440000"/>
          </a:xfrm>
          <a:prstGeom prst="ellipse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8D35AA-70E0-53C9-17CA-1A80A0FEA4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6649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108B113-FCC9-5FB3-9418-FDA5305DF55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37722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1879224-3135-FC72-61AB-1F374FB77E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35576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8CDB16E-F2A9-DECF-BD6F-CDDB6328CAF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88795" y="2765621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263" y="981075"/>
            <a:ext cx="8280000" cy="1361515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endParaRPr lang="en-NZ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00E1B27-99EF-92C7-52C6-A1C6723173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5005" y="4194357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FF49DFA-D482-BCED-F86F-B0D5F675DF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86078" y="4204396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A30449C-56AE-BCB6-B57C-D56C63BC33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224" y="4204396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7AA8100-43E1-8FF2-5705-6DB87558F6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608" y="6264688"/>
            <a:ext cx="7650592" cy="280800"/>
          </a:xfrm>
        </p:spPr>
        <p:txBody>
          <a:bodyPr anchor="ctr" anchorCtr="0"/>
          <a:lstStyle>
            <a:lvl1pPr>
              <a:lnSpc>
                <a:spcPct val="100000"/>
              </a:lnSpc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NZ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21EF76D8-DB1B-08F2-5B41-DB9702E69A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37151" y="4204396"/>
            <a:ext cx="1800000" cy="176400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DA38828-178A-A4DB-8F54-25E1619D811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1800" y="6264687"/>
            <a:ext cx="431800" cy="280799"/>
          </a:xfrm>
          <a:prstGeom prst="homePlate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>
              <a:defRPr sz="400">
                <a:noFill/>
              </a:defRPr>
            </a:lvl1pPr>
            <a:lvl2pPr>
              <a:defRPr sz="40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400">
                <a:noFill/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7D2B82-3FC7-BA32-9A86-E9BCB5465E34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5849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slide al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1727845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BC9FD00-DEB7-DDE6-999C-BAF9A739B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2000" y="4368557"/>
            <a:ext cx="5184575" cy="950106"/>
          </a:xfrm>
          <a:prstGeom prst="rect">
            <a:avLst/>
          </a:prstGeom>
          <a:solidFill>
            <a:schemeClr val="accent2"/>
          </a:solidFill>
          <a:ln w="114300" cap="rnd">
            <a:solidFill>
              <a:schemeClr val="accent2"/>
            </a:solidFill>
          </a:ln>
        </p:spPr>
        <p:txBody>
          <a:bodyPr wrap="square" lIns="360000" tIns="360000" rIns="360000" bIns="360000" anchor="b" anchorCtr="0">
            <a:spAutoFit/>
          </a:bodyPr>
          <a:lstStyle>
            <a:lvl1pPr algn="ctr">
              <a:lnSpc>
                <a:spcPct val="90000"/>
              </a:lnSpc>
              <a:spcAft>
                <a:spcPts val="800"/>
              </a:spcAft>
              <a:defRPr sz="1600" b="0" baseline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2pPr>
            <a:lvl3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3pPr>
            <a:lvl4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4pPr>
            <a:lvl5pPr algn="ctr">
              <a:lnSpc>
                <a:spcPts val="2000"/>
              </a:lnSpc>
              <a:spcAft>
                <a:spcPts val="800"/>
              </a:spcAft>
              <a:defRPr sz="1600" baseline="0">
                <a:solidFill>
                  <a:schemeClr val="bg2"/>
                </a:solidFill>
                <a:latin typeface="Aptos" panose="020B0004020202020204" pitchFamily="34" charset="0"/>
              </a:defRPr>
            </a:lvl5pPr>
            <a:lvl6pPr>
              <a:defRPr>
                <a:solidFill>
                  <a:schemeClr val="bg2"/>
                </a:solidFill>
              </a:defRPr>
            </a:lvl6pPr>
          </a:lstStyle>
          <a:p>
            <a:pPr lvl="0"/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D81C9C1-638F-8082-2123-6ADC6BA19C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239" y="2708920"/>
            <a:ext cx="5004048" cy="4149080"/>
          </a:xfrm>
        </p:spPr>
        <p:txBody>
          <a:bodyPr/>
          <a:lstStyle/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1DDE6-8C22-4406-AF9F-B5FFA4C416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 flipH="1">
            <a:off x="5076000" y="5373216"/>
            <a:ext cx="540000" cy="540000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NZ"/>
              <a:t>ZZZZZ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61940D-B5FC-78E2-3BCD-3067423407B4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0841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4:3 full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759A78BD-9EBA-A433-041A-749D6281C84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978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31E07-347A-2B33-11B3-CE9B4BDEF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530636"/>
            <a:ext cx="5930876" cy="6282740"/>
          </a:xfrm>
        </p:spPr>
        <p:txBody>
          <a:bodyPr anchor="ctr"/>
          <a:lstStyle>
            <a:lvl1pPr>
              <a:defRPr sz="7200" u="none" baseline="0">
                <a:uFill>
                  <a:solidFill>
                    <a:schemeClr val="bg1"/>
                  </a:solidFill>
                </a:uFill>
              </a:defRPr>
            </a:lvl1pPr>
            <a:lvl2pPr>
              <a:defRPr sz="7200" u="none" baseline="0">
                <a:uFill>
                  <a:solidFill>
                    <a:schemeClr val="bg1"/>
                  </a:solidFill>
                </a:uFill>
              </a:defRPr>
            </a:lvl2pPr>
            <a:lvl3pPr>
              <a:defRPr sz="7200" u="none" baseline="0">
                <a:uFill>
                  <a:solidFill>
                    <a:schemeClr val="bg1"/>
                  </a:solidFill>
                </a:uFill>
              </a:defRPr>
            </a:lvl3pPr>
            <a:lvl4pPr>
              <a:defRPr sz="7200" u="none" baseline="0">
                <a:uFill>
                  <a:solidFill>
                    <a:schemeClr val="bg1"/>
                  </a:solidFill>
                </a:uFill>
              </a:defRPr>
            </a:lvl4pPr>
            <a:lvl5pPr>
              <a:defRPr sz="7200" u="none" baseline="0">
                <a:uFill>
                  <a:solidFill>
                    <a:schemeClr val="bg1"/>
                  </a:solidFill>
                </a:uFill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2F09D8B-EEE0-2D27-DEF5-A95B28AB1B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0876" y="2502006"/>
            <a:ext cx="2340000" cy="23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415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 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31E07-347A-2B33-11B3-CE9B4BDEF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530636"/>
            <a:ext cx="5930876" cy="6282740"/>
          </a:xfrm>
        </p:spPr>
        <p:txBody>
          <a:bodyPr anchor="ctr"/>
          <a:lstStyle>
            <a:lvl1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  <a:lvl2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2pPr>
            <a:lvl3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3pPr>
            <a:lvl4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4pPr>
            <a:lvl5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B7E8D25-7A97-5716-C724-06EEE8E4A6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0876" y="2502006"/>
            <a:ext cx="2340000" cy="23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939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 Maro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31E07-347A-2B33-11B3-CE9B4BDEF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530636"/>
            <a:ext cx="5930876" cy="6282740"/>
          </a:xfrm>
        </p:spPr>
        <p:txBody>
          <a:bodyPr anchor="ctr"/>
          <a:lstStyle>
            <a:lvl1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  <a:lvl2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2pPr>
            <a:lvl3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3pPr>
            <a:lvl4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4pPr>
            <a:lvl5pPr>
              <a:defRPr sz="7200" u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00D60-55A9-B844-0ED8-480AA373E6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0876" y="2502006"/>
            <a:ext cx="2340000" cy="23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180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5876925"/>
          </a:xfrm>
        </p:spPr>
        <p:txBody>
          <a:bodyPr/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42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ith image (crop)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4734000" cy="5876925"/>
          </a:xfrm>
        </p:spPr>
        <p:txBody>
          <a:bodyPr rIns="180000"/>
          <a:lstStyle>
            <a:lvl2pPr>
              <a:lnSpc>
                <a:spcPct val="100000"/>
              </a:lnSpc>
              <a:spcAft>
                <a:spcPts val="2000"/>
              </a:spcAft>
              <a:defRPr sz="2500"/>
            </a:lvl2pPr>
            <a:lvl3pPr>
              <a:lnSpc>
                <a:spcPct val="100000"/>
              </a:lnSpc>
              <a:spcAft>
                <a:spcPts val="2000"/>
              </a:spcAft>
              <a:defRPr sz="2500"/>
            </a:lvl3pPr>
            <a:lvl4pPr>
              <a:lnSpc>
                <a:spcPct val="100000"/>
              </a:lnSpc>
              <a:spcAft>
                <a:spcPts val="2000"/>
              </a:spcAft>
              <a:defRPr sz="2500"/>
            </a:lvl4pPr>
            <a:lvl5pPr>
              <a:lnSpc>
                <a:spcPct val="100000"/>
              </a:lnSpc>
              <a:spcAft>
                <a:spcPts val="2000"/>
              </a:spcAft>
              <a:defRPr sz="2500"/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226144-A7EB-3DBF-1020-5ADA29632D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4000" y="980927"/>
            <a:ext cx="3960000" cy="5877074"/>
          </a:xfr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256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slide 3x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8280000" cy="1768613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39E7E-6D15-01B0-F4FF-F646C04BB1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00" y="4189688"/>
            <a:ext cx="2160000" cy="1764000"/>
          </a:xfrm>
        </p:spPr>
        <p:txBody>
          <a:bodyPr tIns="108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F32DC9-262E-66E8-309E-D00ABEB2A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6400" y="4199727"/>
            <a:ext cx="2160000" cy="1764000"/>
          </a:xfrm>
        </p:spPr>
        <p:txBody>
          <a:bodyPr tIns="108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589FD6-4B7C-4DD9-7369-3EB5478A86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600" y="4199727"/>
            <a:ext cx="2160000" cy="1764000"/>
          </a:xfrm>
        </p:spPr>
        <p:txBody>
          <a:bodyPr tIns="108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8F0281D-1BC6-8DD2-1C9B-C2C04AAB87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62531" y="2759727"/>
            <a:ext cx="1439862" cy="14400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3CB4849-D36B-2338-5F89-2FD273C418B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63069" y="2759727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E1523E9-861A-2C01-6F25-1D2C8ABE0F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6069" y="2759727"/>
            <a:ext cx="1439862" cy="14400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0BE8C3-37DE-8971-532B-51173169EFC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36000" y="2759727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B4FB291-3FF5-3AB4-9A52-35419C69FB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88386" y="2759727"/>
            <a:ext cx="1439862" cy="14400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spcAft>
                <a:spcPts val="0"/>
              </a:spcAft>
              <a:defRPr sz="400">
                <a:noFill/>
              </a:defRPr>
            </a:lvl1pPr>
          </a:lstStyle>
          <a:p>
            <a:endParaRPr lang="en-NZ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0888468-11A2-CB96-43D7-22DA9F63F2D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788924" y="2759727"/>
            <a:ext cx="1440000" cy="1440000"/>
          </a:xfrm>
          <a:prstGeom prst="ellipse">
            <a:avLst/>
          </a:prstGeom>
          <a:noFill/>
        </p:spPr>
        <p:txBody>
          <a:bodyPr>
            <a:noAutofit/>
          </a:bodyPr>
          <a:lstStyle>
            <a:lvl1pPr>
              <a:defRPr sz="1200" b="0">
                <a:latin typeface="+mn-lt"/>
              </a:defRPr>
            </a:lvl1pPr>
            <a:lvl2pPr>
              <a:defRPr sz="1200" b="0">
                <a:latin typeface="+mn-lt"/>
              </a:defRPr>
            </a:lvl2pPr>
            <a:lvl3pPr>
              <a:defRPr sz="1200" b="0">
                <a:latin typeface="+mn-lt"/>
              </a:defRPr>
            </a:lvl3pPr>
            <a:lvl4pPr>
              <a:defRPr sz="1200" b="0">
                <a:latin typeface="+mn-lt"/>
              </a:defRPr>
            </a:lvl4pPr>
            <a:lvl5pPr>
              <a:defRPr sz="1200" b="0">
                <a:latin typeface="+mn-lt"/>
              </a:defRPr>
            </a:lvl5pPr>
          </a:lstStyle>
          <a:p>
            <a:pPr lvl="0"/>
            <a:r>
              <a:rPr lang="en-NZ"/>
              <a:t>Click to insert icon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FB6822EA-6B23-83F5-CC28-8A82BC8F7B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608" y="6264688"/>
            <a:ext cx="7650592" cy="280800"/>
          </a:xfrm>
        </p:spPr>
        <p:txBody>
          <a:bodyPr anchor="ctr" anchorCtr="0"/>
          <a:lstStyle>
            <a:lvl1pPr>
              <a:lnSpc>
                <a:spcPct val="100000"/>
              </a:lnSpc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NZ"/>
              <a:t>Click to edit Master text styles</a:t>
            </a:r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89AB1B07-C41F-4F61-6956-CE0A49E965A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1800" y="6264687"/>
            <a:ext cx="431800" cy="280799"/>
          </a:xfrm>
          <a:prstGeom prst="homePlat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>
              <a:defRPr sz="400">
                <a:noFill/>
              </a:defRPr>
            </a:lvl1pPr>
            <a:lvl2pPr>
              <a:defRPr sz="40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400">
                <a:noFill/>
              </a:defRPr>
            </a:lvl5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42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slide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CDC2D17-CC96-D105-37BE-9F0C6E349C68}"/>
              </a:ext>
            </a:extLst>
          </p:cNvPr>
          <p:cNvSpPr/>
          <p:nvPr userDrawn="1"/>
        </p:nvSpPr>
        <p:spPr>
          <a:xfrm>
            <a:off x="3843028" y="4421496"/>
            <a:ext cx="1440000" cy="1440000"/>
          </a:xfrm>
          <a:prstGeom prst="ellipse">
            <a:avLst/>
          </a:prstGeom>
          <a:solidFill>
            <a:srgbClr val="72C4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D1B78F-AC80-1B4C-11B3-4AACC480302B}"/>
              </a:ext>
            </a:extLst>
          </p:cNvPr>
          <p:cNvSpPr/>
          <p:nvPr userDrawn="1"/>
        </p:nvSpPr>
        <p:spPr>
          <a:xfrm>
            <a:off x="6779625" y="4435628"/>
            <a:ext cx="1440000" cy="1440000"/>
          </a:xfrm>
          <a:prstGeom prst="ellipse">
            <a:avLst/>
          </a:prstGeom>
          <a:solidFill>
            <a:srgbClr val="72C4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6174E9-AAC1-4C83-09EF-EFBF86AD03A6}"/>
              </a:ext>
            </a:extLst>
          </p:cNvPr>
          <p:cNvSpPr/>
          <p:nvPr userDrawn="1"/>
        </p:nvSpPr>
        <p:spPr>
          <a:xfrm>
            <a:off x="3849544" y="2014994"/>
            <a:ext cx="1440000" cy="1440000"/>
          </a:xfrm>
          <a:prstGeom prst="ellipse">
            <a:avLst/>
          </a:prstGeom>
          <a:solidFill>
            <a:srgbClr val="72C4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02A1C1-1E87-02C2-CEA1-376CF1C16488}"/>
              </a:ext>
            </a:extLst>
          </p:cNvPr>
          <p:cNvSpPr/>
          <p:nvPr userDrawn="1"/>
        </p:nvSpPr>
        <p:spPr>
          <a:xfrm>
            <a:off x="6774861" y="2014994"/>
            <a:ext cx="1440000" cy="1440000"/>
          </a:xfrm>
          <a:prstGeom prst="ellipse">
            <a:avLst/>
          </a:prstGeom>
          <a:solidFill>
            <a:srgbClr val="72C4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8953F78-EEEB-7158-A5F1-F263B457FE6E}"/>
              </a:ext>
            </a:extLst>
          </p:cNvPr>
          <p:cNvSpPr/>
          <p:nvPr userDrawn="1"/>
        </p:nvSpPr>
        <p:spPr>
          <a:xfrm>
            <a:off x="921261" y="2014994"/>
            <a:ext cx="1440000" cy="1440000"/>
          </a:xfrm>
          <a:prstGeom prst="ellipse">
            <a:avLst/>
          </a:prstGeom>
          <a:solidFill>
            <a:srgbClr val="72C4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AC01E0-390D-6034-CE02-2940C0B6F2C2}"/>
              </a:ext>
            </a:extLst>
          </p:cNvPr>
          <p:cNvSpPr/>
          <p:nvPr userDrawn="1"/>
        </p:nvSpPr>
        <p:spPr>
          <a:xfrm>
            <a:off x="929139" y="4445667"/>
            <a:ext cx="1440000" cy="1440000"/>
          </a:xfrm>
          <a:prstGeom prst="ellipse">
            <a:avLst/>
          </a:prstGeom>
          <a:solidFill>
            <a:srgbClr val="72C4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16EA7-A978-4570-A07C-51E831235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263" y="981063"/>
            <a:ext cx="8250238" cy="1007778"/>
          </a:xfrm>
        </p:spPr>
        <p:txBody>
          <a:bodyPr/>
          <a:lstStyle>
            <a:lvl1pPr>
              <a:lnSpc>
                <a:spcPct val="75000"/>
              </a:lnSpc>
              <a:defRPr/>
            </a:lvl1pPr>
          </a:lstStyle>
          <a:p>
            <a:pPr lvl="0"/>
            <a:r>
              <a:rPr lang="en-NZ" dirty="0"/>
              <a:t>Click to edit Master text styles</a:t>
            </a:r>
          </a:p>
          <a:p>
            <a:pPr lvl="1"/>
            <a:r>
              <a:rPr lang="en-NZ" dirty="0"/>
              <a:t>Second level</a:t>
            </a:r>
          </a:p>
          <a:p>
            <a:pPr lvl="2"/>
            <a:r>
              <a:rPr lang="en-NZ" dirty="0"/>
              <a:t>Third level</a:t>
            </a:r>
          </a:p>
          <a:p>
            <a:pPr lvl="3"/>
            <a:r>
              <a:rPr lang="en-NZ" dirty="0"/>
              <a:t>Fourth level</a:t>
            </a:r>
          </a:p>
          <a:p>
            <a:pPr lvl="4"/>
            <a:r>
              <a:rPr lang="en-NZ" dirty="0"/>
              <a:t>Fifth level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0B99CF5A-3E38-9BF7-42FD-1E304718F4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1600" y="3428841"/>
            <a:ext cx="2160000" cy="99873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 dirty="0"/>
              <a:t>Click to edit Master text styles</a:t>
            </a:r>
          </a:p>
          <a:p>
            <a:pPr lvl="1"/>
            <a:r>
              <a:rPr lang="en-NZ" dirty="0"/>
              <a:t>Second level</a:t>
            </a:r>
          </a:p>
          <a:p>
            <a:pPr lvl="2"/>
            <a:r>
              <a:rPr lang="en-NZ" dirty="0"/>
              <a:t>Third level</a:t>
            </a:r>
          </a:p>
          <a:p>
            <a:pPr lvl="3"/>
            <a:r>
              <a:rPr lang="en-NZ" dirty="0"/>
              <a:t>Fourth level</a:t>
            </a:r>
          </a:p>
          <a:p>
            <a:pPr lvl="4"/>
            <a:r>
              <a:rPr lang="en-NZ" dirty="0"/>
              <a:t>Fifth level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921FF71C-DE66-F447-FE5F-4BC2819C5B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92000" y="3438880"/>
            <a:ext cx="2160000" cy="99873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 dirty="0"/>
              <a:t>Click to edit Master text styles</a:t>
            </a:r>
          </a:p>
          <a:p>
            <a:pPr lvl="1"/>
            <a:r>
              <a:rPr lang="en-NZ" dirty="0"/>
              <a:t>Second level</a:t>
            </a:r>
          </a:p>
          <a:p>
            <a:pPr lvl="2"/>
            <a:r>
              <a:rPr lang="en-NZ" dirty="0"/>
              <a:t>Third level</a:t>
            </a:r>
          </a:p>
          <a:p>
            <a:pPr lvl="3"/>
            <a:r>
              <a:rPr lang="en-NZ" dirty="0"/>
              <a:t>Fourth level</a:t>
            </a:r>
          </a:p>
          <a:p>
            <a:pPr lvl="4"/>
            <a:r>
              <a:rPr lang="en-NZ" dirty="0"/>
              <a:t>Fifth level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15875B22-704B-1C33-3098-95C0384CEE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5200" y="3438880"/>
            <a:ext cx="2160000" cy="99873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1DFD4259-DD32-27C2-26D0-A995D9818D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1600" y="5875628"/>
            <a:ext cx="2160000" cy="99873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AECC05B9-0D7C-9EBE-3557-F5D740B490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2000" y="5885667"/>
            <a:ext cx="2160000" cy="99873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7ABB503D-28E9-D7C9-4ED9-7EB0674942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15200" y="5885667"/>
            <a:ext cx="2160000" cy="998730"/>
          </a:xfrm>
        </p:spPr>
        <p:txBody>
          <a:bodyPr tIns="144000"/>
          <a:lstStyle>
            <a:lvl1pPr algn="ctr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887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852AD7C-74FA-4FDB-AC73-92EF180430C9}"/>
              </a:ext>
            </a:extLst>
          </p:cNvPr>
          <p:cNvSpPr/>
          <p:nvPr userDrawn="1"/>
        </p:nvSpPr>
        <p:spPr>
          <a:xfrm>
            <a:off x="0" y="6607408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2449383-CF99-4B53-51DC-E7DC389913D0}"/>
              </a:ext>
            </a:extLst>
          </p:cNvPr>
          <p:cNvSpPr/>
          <p:nvPr userDrawn="1"/>
        </p:nvSpPr>
        <p:spPr>
          <a:xfrm>
            <a:off x="1113583" y="6607408"/>
            <a:ext cx="594249" cy="27934"/>
          </a:xfrm>
          <a:custGeom>
            <a:avLst/>
            <a:gdLst>
              <a:gd name="connsiteX0" fmla="*/ 580283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0181E2B4-99EF-372A-BDD8-B84F6F395F6E}"/>
              </a:ext>
            </a:extLst>
          </p:cNvPr>
          <p:cNvSpPr/>
          <p:nvPr userDrawn="1"/>
        </p:nvSpPr>
        <p:spPr>
          <a:xfrm>
            <a:off x="1671010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BA13B08-8AD8-F6AB-8567-0F2D9F872812}"/>
              </a:ext>
            </a:extLst>
          </p:cNvPr>
          <p:cNvSpPr/>
          <p:nvPr userDrawn="1"/>
        </p:nvSpPr>
        <p:spPr>
          <a:xfrm>
            <a:off x="1671010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44463A-352A-50E2-35E3-290FE9B1EC2F}"/>
              </a:ext>
            </a:extLst>
          </p:cNvPr>
          <p:cNvSpPr/>
          <p:nvPr userDrawn="1"/>
        </p:nvSpPr>
        <p:spPr>
          <a:xfrm>
            <a:off x="1954168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855D66D-9D40-8CDD-B7A2-61056B093DFA}"/>
              </a:ext>
            </a:extLst>
          </p:cNvPr>
          <p:cNvSpPr/>
          <p:nvPr userDrawn="1"/>
        </p:nvSpPr>
        <p:spPr>
          <a:xfrm>
            <a:off x="1954168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725A1BC-0AE6-059F-AB96-610CF310B6F0}"/>
              </a:ext>
            </a:extLst>
          </p:cNvPr>
          <p:cNvSpPr/>
          <p:nvPr userDrawn="1"/>
        </p:nvSpPr>
        <p:spPr>
          <a:xfrm>
            <a:off x="55615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689193B-8173-7F27-0C4A-01F88391A839}"/>
              </a:ext>
            </a:extLst>
          </p:cNvPr>
          <p:cNvSpPr/>
          <p:nvPr userDrawn="1"/>
        </p:nvSpPr>
        <p:spPr>
          <a:xfrm>
            <a:off x="556156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357232C-B555-8737-27BC-095A07FF6718}"/>
              </a:ext>
            </a:extLst>
          </p:cNvPr>
          <p:cNvSpPr/>
          <p:nvPr userDrawn="1"/>
        </p:nvSpPr>
        <p:spPr>
          <a:xfrm>
            <a:off x="8393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695F84B-2B2D-CADB-A055-9AF3F0231CC3}"/>
              </a:ext>
            </a:extLst>
          </p:cNvPr>
          <p:cNvSpPr/>
          <p:nvPr userDrawn="1"/>
        </p:nvSpPr>
        <p:spPr>
          <a:xfrm>
            <a:off x="8393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63DF090-914D-2DB9-7CE2-EF64EA7ABE71}"/>
              </a:ext>
            </a:extLst>
          </p:cNvPr>
          <p:cNvSpPr/>
          <p:nvPr userDrawn="1"/>
        </p:nvSpPr>
        <p:spPr>
          <a:xfrm>
            <a:off x="0" y="5393527"/>
            <a:ext cx="594249" cy="27934"/>
          </a:xfrm>
          <a:custGeom>
            <a:avLst/>
            <a:gdLst>
              <a:gd name="connsiteX0" fmla="*/ 592980 w 594249"/>
              <a:gd name="connsiteY0" fmla="*/ 13967 h 27934"/>
              <a:gd name="connsiteX1" fmla="*/ 57901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2980" y="13967"/>
                </a:moveTo>
                <a:cubicBezTo>
                  <a:pt x="592980" y="6349"/>
                  <a:pt x="586631" y="0"/>
                  <a:pt x="57901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B9D4BCC9-6661-362D-E7A3-3AEA0FB58D3F}"/>
              </a:ext>
            </a:extLst>
          </p:cNvPr>
          <p:cNvSpPr/>
          <p:nvPr userDrawn="1"/>
        </p:nvSpPr>
        <p:spPr>
          <a:xfrm>
            <a:off x="283157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3986ED55-0657-7592-228B-C4EEAB37D786}"/>
              </a:ext>
            </a:extLst>
          </p:cNvPr>
          <p:cNvSpPr/>
          <p:nvPr userDrawn="1"/>
        </p:nvSpPr>
        <p:spPr>
          <a:xfrm>
            <a:off x="281887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1745C53-3996-B04D-9B71-6D8258F9CAE4}"/>
              </a:ext>
            </a:extLst>
          </p:cNvPr>
          <p:cNvSpPr/>
          <p:nvPr userDrawn="1"/>
        </p:nvSpPr>
        <p:spPr>
          <a:xfrm>
            <a:off x="1113583" y="5393527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599390AE-85C0-DAB0-472A-5921C20A073E}"/>
              </a:ext>
            </a:extLst>
          </p:cNvPr>
          <p:cNvSpPr/>
          <p:nvPr userDrawn="1"/>
        </p:nvSpPr>
        <p:spPr>
          <a:xfrm>
            <a:off x="1396741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17769A6-CA8F-B240-241D-5DCBCEBFFAD8}"/>
              </a:ext>
            </a:extLst>
          </p:cNvPr>
          <p:cNvSpPr/>
          <p:nvPr userDrawn="1"/>
        </p:nvSpPr>
        <p:spPr>
          <a:xfrm>
            <a:off x="1396741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9C966B6-1FE3-909F-8366-FD76C1288793}"/>
              </a:ext>
            </a:extLst>
          </p:cNvPr>
          <p:cNvSpPr/>
          <p:nvPr userDrawn="1"/>
        </p:nvSpPr>
        <p:spPr>
          <a:xfrm>
            <a:off x="2291925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973ACA77-1907-E9AA-CB49-B64DAC22108F}"/>
              </a:ext>
            </a:extLst>
          </p:cNvPr>
          <p:cNvSpPr/>
          <p:nvPr userDrawn="1"/>
        </p:nvSpPr>
        <p:spPr>
          <a:xfrm>
            <a:off x="3406778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1DC455D-4D55-BB61-9C17-9DC55DA0F38A}"/>
              </a:ext>
            </a:extLst>
          </p:cNvPr>
          <p:cNvSpPr/>
          <p:nvPr userDrawn="1"/>
        </p:nvSpPr>
        <p:spPr>
          <a:xfrm>
            <a:off x="3962936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BBE1412-DD7D-C61E-4197-B7B18EC15849}"/>
              </a:ext>
            </a:extLst>
          </p:cNvPr>
          <p:cNvSpPr/>
          <p:nvPr userDrawn="1"/>
        </p:nvSpPr>
        <p:spPr>
          <a:xfrm>
            <a:off x="3962936" y="5931901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E1A96D6-DB23-4ABF-8E91-0FE570EDDD2D}"/>
              </a:ext>
            </a:extLst>
          </p:cNvPr>
          <p:cNvSpPr/>
          <p:nvPr userDrawn="1"/>
        </p:nvSpPr>
        <p:spPr>
          <a:xfrm>
            <a:off x="4246093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25BA690-8585-2BED-5980-A1C62891F2F8}"/>
              </a:ext>
            </a:extLst>
          </p:cNvPr>
          <p:cNvSpPr/>
          <p:nvPr userDrawn="1"/>
        </p:nvSpPr>
        <p:spPr>
          <a:xfrm>
            <a:off x="4246093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E054BCD-FF34-DEB4-563B-D7B2AB1AF4B5}"/>
              </a:ext>
            </a:extLst>
          </p:cNvPr>
          <p:cNvSpPr/>
          <p:nvPr userDrawn="1"/>
        </p:nvSpPr>
        <p:spPr>
          <a:xfrm>
            <a:off x="2848082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881C5CB4-6C8B-CB84-E251-7D406541F2EE}"/>
              </a:ext>
            </a:extLst>
          </p:cNvPr>
          <p:cNvSpPr/>
          <p:nvPr userDrawn="1"/>
        </p:nvSpPr>
        <p:spPr>
          <a:xfrm>
            <a:off x="2849352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DBF8DA1-8F52-2D06-1EDA-5F3ECD5C4EF7}"/>
              </a:ext>
            </a:extLst>
          </p:cNvPr>
          <p:cNvSpPr/>
          <p:nvPr userDrawn="1"/>
        </p:nvSpPr>
        <p:spPr>
          <a:xfrm>
            <a:off x="313250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81A15C95-20E2-4604-EE77-A2DCA94A5B80}"/>
              </a:ext>
            </a:extLst>
          </p:cNvPr>
          <p:cNvSpPr/>
          <p:nvPr userDrawn="1"/>
        </p:nvSpPr>
        <p:spPr>
          <a:xfrm>
            <a:off x="313250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0BE2BF88-98AA-5DE7-06CB-C050E5E991E5}"/>
              </a:ext>
            </a:extLst>
          </p:cNvPr>
          <p:cNvSpPr/>
          <p:nvPr userDrawn="1"/>
        </p:nvSpPr>
        <p:spPr>
          <a:xfrm>
            <a:off x="2291925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0CEBE96-88D1-7E37-0A86-C07A27214C5D}"/>
              </a:ext>
            </a:extLst>
          </p:cNvPr>
          <p:cNvSpPr/>
          <p:nvPr userDrawn="1"/>
        </p:nvSpPr>
        <p:spPr>
          <a:xfrm>
            <a:off x="2575083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656CCB7-31F3-0C00-6AED-6755A18C2C2F}"/>
              </a:ext>
            </a:extLst>
          </p:cNvPr>
          <p:cNvSpPr/>
          <p:nvPr userDrawn="1"/>
        </p:nvSpPr>
        <p:spPr>
          <a:xfrm>
            <a:off x="2575083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EB283A1D-01D1-63D0-6860-A20CC7CA34FD}"/>
              </a:ext>
            </a:extLst>
          </p:cNvPr>
          <p:cNvSpPr/>
          <p:nvPr userDrawn="1"/>
        </p:nvSpPr>
        <p:spPr>
          <a:xfrm>
            <a:off x="3406778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7C8C115-A90C-2D65-4AD6-2E1C5F85CC03}"/>
              </a:ext>
            </a:extLst>
          </p:cNvPr>
          <p:cNvSpPr/>
          <p:nvPr userDrawn="1"/>
        </p:nvSpPr>
        <p:spPr>
          <a:xfrm>
            <a:off x="3688666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DEFBFF4-74EC-A36E-0CEB-50CFE904D491}"/>
              </a:ext>
            </a:extLst>
          </p:cNvPr>
          <p:cNvSpPr/>
          <p:nvPr userDrawn="1"/>
        </p:nvSpPr>
        <p:spPr>
          <a:xfrm>
            <a:off x="3689936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5EFCA0B0-BA60-33A5-52C7-C1EB6D8B0AE3}"/>
              </a:ext>
            </a:extLst>
          </p:cNvPr>
          <p:cNvSpPr/>
          <p:nvPr userDrawn="1"/>
        </p:nvSpPr>
        <p:spPr>
          <a:xfrm>
            <a:off x="4583851" y="6607408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621D6B1C-F4EC-4429-CFED-6DD4A868AC1C}"/>
              </a:ext>
            </a:extLst>
          </p:cNvPr>
          <p:cNvSpPr/>
          <p:nvPr userDrawn="1"/>
        </p:nvSpPr>
        <p:spPr>
          <a:xfrm>
            <a:off x="5698704" y="6607408"/>
            <a:ext cx="594250" cy="27934"/>
          </a:xfrm>
          <a:custGeom>
            <a:avLst/>
            <a:gdLst>
              <a:gd name="connsiteX0" fmla="*/ 580283 w 594250"/>
              <a:gd name="connsiteY0" fmla="*/ 27934 h 27934"/>
              <a:gd name="connsiteX1" fmla="*/ 13967 w 594250"/>
              <a:gd name="connsiteY1" fmla="*/ 27934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3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693EE3D0-12A4-4549-0AC4-8B2960949CF8}"/>
              </a:ext>
            </a:extLst>
          </p:cNvPr>
          <p:cNvSpPr/>
          <p:nvPr userDrawn="1"/>
        </p:nvSpPr>
        <p:spPr>
          <a:xfrm>
            <a:off x="6256131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BAA62FA-2B28-C33B-6FD1-FA2C91DF6D62}"/>
              </a:ext>
            </a:extLst>
          </p:cNvPr>
          <p:cNvSpPr/>
          <p:nvPr userDrawn="1"/>
        </p:nvSpPr>
        <p:spPr>
          <a:xfrm>
            <a:off x="6256131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170D970-71A8-81A9-F7BD-F87FED699009}"/>
              </a:ext>
            </a:extLst>
          </p:cNvPr>
          <p:cNvSpPr/>
          <p:nvPr userDrawn="1"/>
        </p:nvSpPr>
        <p:spPr>
          <a:xfrm>
            <a:off x="6539289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FB6A090B-CC11-A720-6D89-D851B486CE50}"/>
              </a:ext>
            </a:extLst>
          </p:cNvPr>
          <p:cNvSpPr/>
          <p:nvPr userDrawn="1"/>
        </p:nvSpPr>
        <p:spPr>
          <a:xfrm>
            <a:off x="6539289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0554C245-3F38-385E-937E-5F8CCD100B0A}"/>
              </a:ext>
            </a:extLst>
          </p:cNvPr>
          <p:cNvSpPr/>
          <p:nvPr userDrawn="1"/>
        </p:nvSpPr>
        <p:spPr>
          <a:xfrm>
            <a:off x="5141277" y="4855154"/>
            <a:ext cx="594250" cy="27934"/>
          </a:xfrm>
          <a:custGeom>
            <a:avLst/>
            <a:gdLst>
              <a:gd name="connsiteX0" fmla="*/ 594250 w 594250"/>
              <a:gd name="connsiteY0" fmla="*/ 13967 h 27934"/>
              <a:gd name="connsiteX1" fmla="*/ 580283 w 594250"/>
              <a:gd name="connsiteY1" fmla="*/ 0 h 27934"/>
              <a:gd name="connsiteX2" fmla="*/ 13967 w 594250"/>
              <a:gd name="connsiteY2" fmla="*/ 0 h 27934"/>
              <a:gd name="connsiteX3" fmla="*/ 0 w 594250"/>
              <a:gd name="connsiteY3" fmla="*/ 13967 h 27934"/>
              <a:gd name="connsiteX4" fmla="*/ 13967 w 594250"/>
              <a:gd name="connsiteY4" fmla="*/ 27934 h 27934"/>
              <a:gd name="connsiteX5" fmla="*/ 580283 w 594250"/>
              <a:gd name="connsiteY5" fmla="*/ 27934 h 27934"/>
              <a:gd name="connsiteX6" fmla="*/ 594250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1A55352-E465-541B-5686-DC3183834FA0}"/>
              </a:ext>
            </a:extLst>
          </p:cNvPr>
          <p:cNvSpPr/>
          <p:nvPr userDrawn="1"/>
        </p:nvSpPr>
        <p:spPr>
          <a:xfrm>
            <a:off x="5141277" y="5931901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D4BFCBE0-A639-91ED-B9BD-BC8E48936A5A}"/>
              </a:ext>
            </a:extLst>
          </p:cNvPr>
          <p:cNvSpPr/>
          <p:nvPr userDrawn="1"/>
        </p:nvSpPr>
        <p:spPr>
          <a:xfrm>
            <a:off x="5424435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4C45BE26-0420-43D2-BC91-E8A050C400D0}"/>
              </a:ext>
            </a:extLst>
          </p:cNvPr>
          <p:cNvSpPr/>
          <p:nvPr userDrawn="1"/>
        </p:nvSpPr>
        <p:spPr>
          <a:xfrm>
            <a:off x="5424435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45C65C2-C849-1B20-D01F-A2B971098B16}"/>
              </a:ext>
            </a:extLst>
          </p:cNvPr>
          <p:cNvSpPr/>
          <p:nvPr userDrawn="1"/>
        </p:nvSpPr>
        <p:spPr>
          <a:xfrm>
            <a:off x="4583851" y="5393527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5 h 27934"/>
              <a:gd name="connsiteX5" fmla="*/ 580283 w 594249"/>
              <a:gd name="connsiteY5" fmla="*/ 27935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7" y="27935"/>
                </a:cubicBezTo>
                <a:lnTo>
                  <a:pt x="580283" y="27935"/>
                </a:lnTo>
                <a:cubicBezTo>
                  <a:pt x="587901" y="27935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D107476-1EE7-0F54-7A38-DD4670763414}"/>
              </a:ext>
            </a:extLst>
          </p:cNvPr>
          <p:cNvSpPr/>
          <p:nvPr userDrawn="1"/>
        </p:nvSpPr>
        <p:spPr>
          <a:xfrm>
            <a:off x="4868278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6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F8F05D88-EAF7-2000-5FC8-E95DF0FFCF5C}"/>
              </a:ext>
            </a:extLst>
          </p:cNvPr>
          <p:cNvSpPr/>
          <p:nvPr userDrawn="1"/>
        </p:nvSpPr>
        <p:spPr>
          <a:xfrm>
            <a:off x="4867008" y="5650017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2B994539-C8D4-4124-3161-BBED7A5F9AF5}"/>
              </a:ext>
            </a:extLst>
          </p:cNvPr>
          <p:cNvSpPr/>
          <p:nvPr userDrawn="1"/>
        </p:nvSpPr>
        <p:spPr>
          <a:xfrm>
            <a:off x="5698704" y="5393527"/>
            <a:ext cx="594250" cy="27934"/>
          </a:xfrm>
          <a:custGeom>
            <a:avLst/>
            <a:gdLst>
              <a:gd name="connsiteX0" fmla="*/ 580283 w 594250"/>
              <a:gd name="connsiteY0" fmla="*/ 27935 h 27934"/>
              <a:gd name="connsiteX1" fmla="*/ 13967 w 594250"/>
              <a:gd name="connsiteY1" fmla="*/ 27935 h 27934"/>
              <a:gd name="connsiteX2" fmla="*/ 0 w 594250"/>
              <a:gd name="connsiteY2" fmla="*/ 13967 h 27934"/>
              <a:gd name="connsiteX3" fmla="*/ 13967 w 594250"/>
              <a:gd name="connsiteY3" fmla="*/ 0 h 27934"/>
              <a:gd name="connsiteX4" fmla="*/ 580283 w 594250"/>
              <a:gd name="connsiteY4" fmla="*/ 0 h 27934"/>
              <a:gd name="connsiteX5" fmla="*/ 594250 w 594250"/>
              <a:gd name="connsiteY5" fmla="*/ 13967 h 27934"/>
              <a:gd name="connsiteX6" fmla="*/ 580283 w 594250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0F868D7E-FC34-23FB-901D-F94832C9BAB4}"/>
              </a:ext>
            </a:extLst>
          </p:cNvPr>
          <p:cNvSpPr/>
          <p:nvPr userDrawn="1"/>
        </p:nvSpPr>
        <p:spPr>
          <a:xfrm>
            <a:off x="5981862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79781B-D428-970B-97EF-06EFA640DA8E}"/>
              </a:ext>
            </a:extLst>
          </p:cNvPr>
          <p:cNvSpPr/>
          <p:nvPr userDrawn="1"/>
        </p:nvSpPr>
        <p:spPr>
          <a:xfrm>
            <a:off x="5981862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9F4DFF5-468E-374B-1514-F09C814E4A09}"/>
              </a:ext>
            </a:extLst>
          </p:cNvPr>
          <p:cNvSpPr/>
          <p:nvPr userDrawn="1"/>
        </p:nvSpPr>
        <p:spPr>
          <a:xfrm>
            <a:off x="6877046" y="6607408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4 h 27934"/>
              <a:gd name="connsiteX5" fmla="*/ 580283 w 594250"/>
              <a:gd name="connsiteY5" fmla="*/ 27934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8" y="27934"/>
                </a:cubicBezTo>
                <a:lnTo>
                  <a:pt x="580283" y="27934"/>
                </a:lnTo>
                <a:cubicBezTo>
                  <a:pt x="587902" y="27934"/>
                  <a:pt x="594251" y="21586"/>
                  <a:pt x="594251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1E06488-0662-4CB6-82D9-4AD70C45779A}"/>
              </a:ext>
            </a:extLst>
          </p:cNvPr>
          <p:cNvSpPr/>
          <p:nvPr userDrawn="1"/>
        </p:nvSpPr>
        <p:spPr>
          <a:xfrm>
            <a:off x="7991900" y="6607408"/>
            <a:ext cx="594249" cy="27934"/>
          </a:xfrm>
          <a:custGeom>
            <a:avLst/>
            <a:gdLst>
              <a:gd name="connsiteX0" fmla="*/ 580282 w 594249"/>
              <a:gd name="connsiteY0" fmla="*/ 27934 h 27934"/>
              <a:gd name="connsiteX1" fmla="*/ 13967 w 594249"/>
              <a:gd name="connsiteY1" fmla="*/ 27934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4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4"/>
                </a:moveTo>
                <a:lnTo>
                  <a:pt x="13967" y="27934"/>
                </a:lnTo>
                <a:cubicBezTo>
                  <a:pt x="6349" y="27934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4"/>
                  <a:pt x="580282" y="27934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DFDC23DD-1366-9796-FF94-FC4E0C9951B2}"/>
              </a:ext>
            </a:extLst>
          </p:cNvPr>
          <p:cNvSpPr/>
          <p:nvPr userDrawn="1"/>
        </p:nvSpPr>
        <p:spPr>
          <a:xfrm>
            <a:off x="8548057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3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3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3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3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5ABDF49D-F674-9D46-F1E0-38C3315917BF}"/>
              </a:ext>
            </a:extLst>
          </p:cNvPr>
          <p:cNvSpPr/>
          <p:nvPr userDrawn="1"/>
        </p:nvSpPr>
        <p:spPr>
          <a:xfrm>
            <a:off x="8548057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2C200F1-A4A2-A244-DB1B-D26CEB7EA301}"/>
              </a:ext>
            </a:extLst>
          </p:cNvPr>
          <p:cNvSpPr/>
          <p:nvPr userDrawn="1"/>
        </p:nvSpPr>
        <p:spPr>
          <a:xfrm>
            <a:off x="8831214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7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831F71BC-4570-752E-8CEC-D238B6B98820}"/>
              </a:ext>
            </a:extLst>
          </p:cNvPr>
          <p:cNvSpPr/>
          <p:nvPr userDrawn="1"/>
        </p:nvSpPr>
        <p:spPr>
          <a:xfrm>
            <a:off x="8831214" y="625568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EB1FE3D4-D4A9-6E06-7F2D-86F69CEE9718}"/>
              </a:ext>
            </a:extLst>
          </p:cNvPr>
          <p:cNvSpPr/>
          <p:nvPr userDrawn="1"/>
        </p:nvSpPr>
        <p:spPr>
          <a:xfrm>
            <a:off x="7433203" y="4855154"/>
            <a:ext cx="594249" cy="27934"/>
          </a:xfrm>
          <a:custGeom>
            <a:avLst/>
            <a:gdLst>
              <a:gd name="connsiteX0" fmla="*/ 594250 w 594249"/>
              <a:gd name="connsiteY0" fmla="*/ 13967 h 27934"/>
              <a:gd name="connsiteX1" fmla="*/ 580282 w 594249"/>
              <a:gd name="connsiteY1" fmla="*/ 0 h 27934"/>
              <a:gd name="connsiteX2" fmla="*/ 13967 w 594249"/>
              <a:gd name="connsiteY2" fmla="*/ 0 h 27934"/>
              <a:gd name="connsiteX3" fmla="*/ 0 w 594249"/>
              <a:gd name="connsiteY3" fmla="*/ 13967 h 27934"/>
              <a:gd name="connsiteX4" fmla="*/ 13967 w 594249"/>
              <a:gd name="connsiteY4" fmla="*/ 27934 h 27934"/>
              <a:gd name="connsiteX5" fmla="*/ 580282 w 594249"/>
              <a:gd name="connsiteY5" fmla="*/ 27934 h 27934"/>
              <a:gd name="connsiteX6" fmla="*/ 594250 w 594249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94250" y="13967"/>
                </a:moveTo>
                <a:cubicBezTo>
                  <a:pt x="594250" y="6349"/>
                  <a:pt x="587901" y="0"/>
                  <a:pt x="580282" y="0"/>
                </a:cubicBezTo>
                <a:lnTo>
                  <a:pt x="13967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4"/>
                  <a:pt x="13967" y="27934"/>
                </a:cubicBezTo>
                <a:lnTo>
                  <a:pt x="580282" y="27934"/>
                </a:lnTo>
                <a:cubicBezTo>
                  <a:pt x="587901" y="27934"/>
                  <a:pt x="594250" y="21586"/>
                  <a:pt x="594250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1AFEFD3F-F8B2-88DD-1CE6-8CB52089CFE7}"/>
              </a:ext>
            </a:extLst>
          </p:cNvPr>
          <p:cNvSpPr/>
          <p:nvPr userDrawn="1"/>
        </p:nvSpPr>
        <p:spPr>
          <a:xfrm>
            <a:off x="7434473" y="5931901"/>
            <a:ext cx="594249" cy="27934"/>
          </a:xfrm>
          <a:custGeom>
            <a:avLst/>
            <a:gdLst>
              <a:gd name="connsiteX0" fmla="*/ 580283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3 w 594249"/>
              <a:gd name="connsiteY4" fmla="*/ 0 h 27934"/>
              <a:gd name="connsiteX5" fmla="*/ 594250 w 594249"/>
              <a:gd name="connsiteY5" fmla="*/ 13967 h 27934"/>
              <a:gd name="connsiteX6" fmla="*/ 580283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3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3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3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CDAF5F8-ED87-0C66-52B5-BD8AE7C0E990}"/>
              </a:ext>
            </a:extLst>
          </p:cNvPr>
          <p:cNvSpPr/>
          <p:nvPr userDrawn="1"/>
        </p:nvSpPr>
        <p:spPr>
          <a:xfrm>
            <a:off x="7717630" y="5110373"/>
            <a:ext cx="27934" cy="594242"/>
          </a:xfrm>
          <a:custGeom>
            <a:avLst/>
            <a:gdLst>
              <a:gd name="connsiteX0" fmla="*/ 27935 w 27934"/>
              <a:gd name="connsiteY0" fmla="*/ 580275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5 h 594242"/>
              <a:gd name="connsiteX5" fmla="*/ 13968 w 27934"/>
              <a:gd name="connsiteY5" fmla="*/ 594243 h 594242"/>
              <a:gd name="connsiteX6" fmla="*/ 27935 w 27934"/>
              <a:gd name="connsiteY6" fmla="*/ 580275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5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5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581C05CB-33EB-57A9-8EDE-553DE38D6C25}"/>
              </a:ext>
            </a:extLst>
          </p:cNvPr>
          <p:cNvSpPr/>
          <p:nvPr userDrawn="1"/>
        </p:nvSpPr>
        <p:spPr>
          <a:xfrm>
            <a:off x="7717630" y="6255687"/>
            <a:ext cx="27934" cy="594242"/>
          </a:xfrm>
          <a:custGeom>
            <a:avLst/>
            <a:gdLst>
              <a:gd name="connsiteX0" fmla="*/ 13968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8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8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8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8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8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13D3E5CE-8495-78F7-F1E7-15490AEE5D71}"/>
              </a:ext>
            </a:extLst>
          </p:cNvPr>
          <p:cNvSpPr/>
          <p:nvPr userDrawn="1"/>
        </p:nvSpPr>
        <p:spPr>
          <a:xfrm>
            <a:off x="6877046" y="5393527"/>
            <a:ext cx="594250" cy="27934"/>
          </a:xfrm>
          <a:custGeom>
            <a:avLst/>
            <a:gdLst>
              <a:gd name="connsiteX0" fmla="*/ 594251 w 594250"/>
              <a:gd name="connsiteY0" fmla="*/ 13967 h 27934"/>
              <a:gd name="connsiteX1" fmla="*/ 580283 w 594250"/>
              <a:gd name="connsiteY1" fmla="*/ 0 h 27934"/>
              <a:gd name="connsiteX2" fmla="*/ 13968 w 594250"/>
              <a:gd name="connsiteY2" fmla="*/ 0 h 27934"/>
              <a:gd name="connsiteX3" fmla="*/ 0 w 594250"/>
              <a:gd name="connsiteY3" fmla="*/ 13967 h 27934"/>
              <a:gd name="connsiteX4" fmla="*/ 13968 w 594250"/>
              <a:gd name="connsiteY4" fmla="*/ 27935 h 27934"/>
              <a:gd name="connsiteX5" fmla="*/ 580283 w 594250"/>
              <a:gd name="connsiteY5" fmla="*/ 27935 h 27934"/>
              <a:gd name="connsiteX6" fmla="*/ 594251 w 594250"/>
              <a:gd name="connsiteY6" fmla="*/ 13967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50" h="27934">
                <a:moveTo>
                  <a:pt x="594251" y="13967"/>
                </a:moveTo>
                <a:cubicBezTo>
                  <a:pt x="594251" y="6349"/>
                  <a:pt x="587902" y="0"/>
                  <a:pt x="580283" y="0"/>
                </a:cubicBezTo>
                <a:lnTo>
                  <a:pt x="13968" y="0"/>
                </a:lnTo>
                <a:cubicBezTo>
                  <a:pt x="6349" y="0"/>
                  <a:pt x="0" y="6349"/>
                  <a:pt x="0" y="13967"/>
                </a:cubicBezTo>
                <a:cubicBezTo>
                  <a:pt x="0" y="21586"/>
                  <a:pt x="6349" y="27935"/>
                  <a:pt x="13968" y="27935"/>
                </a:cubicBezTo>
                <a:lnTo>
                  <a:pt x="580283" y="27935"/>
                </a:lnTo>
                <a:cubicBezTo>
                  <a:pt x="587902" y="27935"/>
                  <a:pt x="594251" y="21586"/>
                  <a:pt x="594251" y="13967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253A923B-320B-85EA-98D5-104B4053A302}"/>
              </a:ext>
            </a:extLst>
          </p:cNvPr>
          <p:cNvSpPr/>
          <p:nvPr userDrawn="1"/>
        </p:nvSpPr>
        <p:spPr>
          <a:xfrm>
            <a:off x="7160204" y="4572000"/>
            <a:ext cx="27934" cy="594242"/>
          </a:xfrm>
          <a:custGeom>
            <a:avLst/>
            <a:gdLst>
              <a:gd name="connsiteX0" fmla="*/ 13967 w 27934"/>
              <a:gd name="connsiteY0" fmla="*/ 592973 h 594242"/>
              <a:gd name="connsiteX1" fmla="*/ 0 w 27934"/>
              <a:gd name="connsiteY1" fmla="*/ 579006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4 w 27934"/>
              <a:gd name="connsiteY4" fmla="*/ 13967 h 594242"/>
              <a:gd name="connsiteX5" fmla="*/ 27934 w 27934"/>
              <a:gd name="connsiteY5" fmla="*/ 580276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2973"/>
                </a:moveTo>
                <a:cubicBezTo>
                  <a:pt x="6349" y="592973"/>
                  <a:pt x="0" y="586624"/>
                  <a:pt x="0" y="579006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5" y="0"/>
                  <a:pt x="27934" y="6349"/>
                  <a:pt x="27934" y="13967"/>
                </a:cubicBezTo>
                <a:lnTo>
                  <a:pt x="27934" y="580276"/>
                </a:lnTo>
                <a:cubicBezTo>
                  <a:pt x="27934" y="587894"/>
                  <a:pt x="21585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4D6FE40-75F9-3CC1-741C-9E7977100A02}"/>
              </a:ext>
            </a:extLst>
          </p:cNvPr>
          <p:cNvSpPr/>
          <p:nvPr userDrawn="1"/>
        </p:nvSpPr>
        <p:spPr>
          <a:xfrm>
            <a:off x="7160204" y="5650017"/>
            <a:ext cx="27934" cy="594242"/>
          </a:xfrm>
          <a:custGeom>
            <a:avLst/>
            <a:gdLst>
              <a:gd name="connsiteX0" fmla="*/ 27934 w 27934"/>
              <a:gd name="connsiteY0" fmla="*/ 580276 h 594242"/>
              <a:gd name="connsiteX1" fmla="*/ 27934 w 27934"/>
              <a:gd name="connsiteY1" fmla="*/ 13967 h 594242"/>
              <a:gd name="connsiteX2" fmla="*/ 13967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7 w 27934"/>
              <a:gd name="connsiteY5" fmla="*/ 594243 h 594242"/>
              <a:gd name="connsiteX6" fmla="*/ 27934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4" y="580276"/>
                </a:moveTo>
                <a:lnTo>
                  <a:pt x="27934" y="13967"/>
                </a:lnTo>
                <a:cubicBezTo>
                  <a:pt x="27934" y="6349"/>
                  <a:pt x="21585" y="0"/>
                  <a:pt x="13967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7" y="594243"/>
                </a:cubicBezTo>
                <a:cubicBezTo>
                  <a:pt x="21585" y="594243"/>
                  <a:pt x="27934" y="587894"/>
                  <a:pt x="27934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D5FEF611-A012-139F-7347-76ED45CCA621}"/>
              </a:ext>
            </a:extLst>
          </p:cNvPr>
          <p:cNvSpPr/>
          <p:nvPr userDrawn="1"/>
        </p:nvSpPr>
        <p:spPr>
          <a:xfrm>
            <a:off x="7991900" y="5393527"/>
            <a:ext cx="594249" cy="27934"/>
          </a:xfrm>
          <a:custGeom>
            <a:avLst/>
            <a:gdLst>
              <a:gd name="connsiteX0" fmla="*/ 580282 w 594249"/>
              <a:gd name="connsiteY0" fmla="*/ 27935 h 27934"/>
              <a:gd name="connsiteX1" fmla="*/ 13967 w 594249"/>
              <a:gd name="connsiteY1" fmla="*/ 27935 h 27934"/>
              <a:gd name="connsiteX2" fmla="*/ 0 w 594249"/>
              <a:gd name="connsiteY2" fmla="*/ 13967 h 27934"/>
              <a:gd name="connsiteX3" fmla="*/ 13967 w 594249"/>
              <a:gd name="connsiteY3" fmla="*/ 0 h 27934"/>
              <a:gd name="connsiteX4" fmla="*/ 580282 w 594249"/>
              <a:gd name="connsiteY4" fmla="*/ 0 h 27934"/>
              <a:gd name="connsiteX5" fmla="*/ 594250 w 594249"/>
              <a:gd name="connsiteY5" fmla="*/ 13967 h 27934"/>
              <a:gd name="connsiteX6" fmla="*/ 580282 w 594249"/>
              <a:gd name="connsiteY6" fmla="*/ 27935 h 2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249" h="27934">
                <a:moveTo>
                  <a:pt x="580282" y="27935"/>
                </a:moveTo>
                <a:lnTo>
                  <a:pt x="13967" y="27935"/>
                </a:lnTo>
                <a:cubicBezTo>
                  <a:pt x="6349" y="27935"/>
                  <a:pt x="0" y="21586"/>
                  <a:pt x="0" y="13967"/>
                </a:cubicBezTo>
                <a:cubicBezTo>
                  <a:pt x="0" y="6349"/>
                  <a:pt x="6349" y="0"/>
                  <a:pt x="13967" y="0"/>
                </a:cubicBezTo>
                <a:lnTo>
                  <a:pt x="580282" y="0"/>
                </a:lnTo>
                <a:cubicBezTo>
                  <a:pt x="587901" y="0"/>
                  <a:pt x="594250" y="6349"/>
                  <a:pt x="594250" y="13967"/>
                </a:cubicBezTo>
                <a:cubicBezTo>
                  <a:pt x="594250" y="21586"/>
                  <a:pt x="587901" y="27935"/>
                  <a:pt x="580282" y="27935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FC7C9695-5224-A72F-6BD8-F2BBA1A56AFE}"/>
              </a:ext>
            </a:extLst>
          </p:cNvPr>
          <p:cNvSpPr/>
          <p:nvPr userDrawn="1"/>
        </p:nvSpPr>
        <p:spPr>
          <a:xfrm>
            <a:off x="8273787" y="4572000"/>
            <a:ext cx="27934" cy="594242"/>
          </a:xfrm>
          <a:custGeom>
            <a:avLst/>
            <a:gdLst>
              <a:gd name="connsiteX0" fmla="*/ 27935 w 27934"/>
              <a:gd name="connsiteY0" fmla="*/ 580276 h 594242"/>
              <a:gd name="connsiteX1" fmla="*/ 27935 w 27934"/>
              <a:gd name="connsiteY1" fmla="*/ 13967 h 594242"/>
              <a:gd name="connsiteX2" fmla="*/ 13968 w 27934"/>
              <a:gd name="connsiteY2" fmla="*/ 0 h 594242"/>
              <a:gd name="connsiteX3" fmla="*/ 0 w 27934"/>
              <a:gd name="connsiteY3" fmla="*/ 13967 h 594242"/>
              <a:gd name="connsiteX4" fmla="*/ 0 w 27934"/>
              <a:gd name="connsiteY4" fmla="*/ 580276 h 594242"/>
              <a:gd name="connsiteX5" fmla="*/ 13968 w 27934"/>
              <a:gd name="connsiteY5" fmla="*/ 594243 h 594242"/>
              <a:gd name="connsiteX6" fmla="*/ 27935 w 27934"/>
              <a:gd name="connsiteY6" fmla="*/ 580276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27935" y="580276"/>
                </a:moveTo>
                <a:lnTo>
                  <a:pt x="27935" y="13967"/>
                </a:lnTo>
                <a:cubicBezTo>
                  <a:pt x="27935" y="6349"/>
                  <a:pt x="21586" y="0"/>
                  <a:pt x="13968" y="0"/>
                </a:cubicBezTo>
                <a:cubicBezTo>
                  <a:pt x="6349" y="0"/>
                  <a:pt x="0" y="6349"/>
                  <a:pt x="0" y="13967"/>
                </a:cubicBezTo>
                <a:lnTo>
                  <a:pt x="0" y="580276"/>
                </a:lnTo>
                <a:cubicBezTo>
                  <a:pt x="0" y="587894"/>
                  <a:pt x="6349" y="594243"/>
                  <a:pt x="13968" y="594243"/>
                </a:cubicBezTo>
                <a:cubicBezTo>
                  <a:pt x="21586" y="594243"/>
                  <a:pt x="27935" y="587894"/>
                  <a:pt x="27935" y="580276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5B789F7E-103A-BAAC-76D8-1A9A5B4358DF}"/>
              </a:ext>
            </a:extLst>
          </p:cNvPr>
          <p:cNvSpPr/>
          <p:nvPr userDrawn="1"/>
        </p:nvSpPr>
        <p:spPr>
          <a:xfrm>
            <a:off x="8275057" y="5648747"/>
            <a:ext cx="27934" cy="594242"/>
          </a:xfrm>
          <a:custGeom>
            <a:avLst/>
            <a:gdLst>
              <a:gd name="connsiteX0" fmla="*/ 13967 w 27934"/>
              <a:gd name="connsiteY0" fmla="*/ 594243 h 594242"/>
              <a:gd name="connsiteX1" fmla="*/ 0 w 27934"/>
              <a:gd name="connsiteY1" fmla="*/ 580275 h 594242"/>
              <a:gd name="connsiteX2" fmla="*/ 0 w 27934"/>
              <a:gd name="connsiteY2" fmla="*/ 13967 h 594242"/>
              <a:gd name="connsiteX3" fmla="*/ 13967 w 27934"/>
              <a:gd name="connsiteY3" fmla="*/ 0 h 594242"/>
              <a:gd name="connsiteX4" fmla="*/ 27935 w 27934"/>
              <a:gd name="connsiteY4" fmla="*/ 13967 h 594242"/>
              <a:gd name="connsiteX5" fmla="*/ 27935 w 27934"/>
              <a:gd name="connsiteY5" fmla="*/ 580275 h 594242"/>
              <a:gd name="connsiteX6" fmla="*/ 13967 w 27934"/>
              <a:gd name="connsiteY6" fmla="*/ 594243 h 5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34" h="594242">
                <a:moveTo>
                  <a:pt x="13967" y="594243"/>
                </a:moveTo>
                <a:cubicBezTo>
                  <a:pt x="6349" y="594243"/>
                  <a:pt x="0" y="587894"/>
                  <a:pt x="0" y="580275"/>
                </a:cubicBezTo>
                <a:lnTo>
                  <a:pt x="0" y="13967"/>
                </a:lnTo>
                <a:cubicBezTo>
                  <a:pt x="0" y="6349"/>
                  <a:pt x="6349" y="0"/>
                  <a:pt x="13967" y="0"/>
                </a:cubicBezTo>
                <a:cubicBezTo>
                  <a:pt x="21586" y="0"/>
                  <a:pt x="27935" y="6349"/>
                  <a:pt x="27935" y="13967"/>
                </a:cubicBezTo>
                <a:lnTo>
                  <a:pt x="27935" y="580275"/>
                </a:lnTo>
                <a:cubicBezTo>
                  <a:pt x="27935" y="587894"/>
                  <a:pt x="21586" y="594243"/>
                  <a:pt x="13967" y="594243"/>
                </a:cubicBezTo>
              </a:path>
            </a:pathLst>
          </a:custGeom>
          <a:solidFill>
            <a:schemeClr val="accent6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257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280" userDrawn="1">
          <p15:clr>
            <a:srgbClr val="F26B43"/>
          </p15:clr>
        </p15:guide>
        <p15:guide id="4" pos="5480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616" userDrawn="1">
          <p15:clr>
            <a:srgbClr val="F26B43"/>
          </p15:clr>
        </p15:guide>
        <p15:guide id="8" orient="horz" pos="4040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78CA2-A955-A166-09A4-2C80E1BF2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982800"/>
            <a:ext cx="82675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NZ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EED5A-10FC-5AF0-9C0A-D306F672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00" y="2376000"/>
            <a:ext cx="8249500" cy="4037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89769-E7D1-A9D2-C7C3-9CB80E1EB377}"/>
              </a:ext>
            </a:extLst>
          </p:cNvPr>
          <p:cNvSpPr/>
          <p:nvPr userDrawn="1"/>
        </p:nvSpPr>
        <p:spPr>
          <a:xfrm>
            <a:off x="450000" y="448687"/>
            <a:ext cx="626400" cy="9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74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941" r:id="rId2"/>
    <p:sldLayoutId id="2147483946" r:id="rId3"/>
    <p:sldLayoutId id="214748394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1000"/>
        </a:spcBef>
        <a:buFontTx/>
        <a:buNone/>
        <a:defRPr sz="7200" b="1" kern="1200">
          <a:solidFill>
            <a:schemeClr val="bg2"/>
          </a:solidFill>
          <a:latin typeface="Aptos Black" panose="020B00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85000"/>
        </a:lnSpc>
        <a:spcBef>
          <a:spcPts val="500"/>
        </a:spcBef>
        <a:buFontTx/>
        <a:buNone/>
        <a:defRPr sz="7200" b="1" kern="1200">
          <a:solidFill>
            <a:schemeClr val="bg2"/>
          </a:solidFill>
          <a:latin typeface="Aptos Black" panose="020B00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85000"/>
        </a:lnSpc>
        <a:spcBef>
          <a:spcPts val="500"/>
        </a:spcBef>
        <a:buFontTx/>
        <a:buNone/>
        <a:defRPr sz="7200" b="1" kern="1200">
          <a:solidFill>
            <a:schemeClr val="bg2"/>
          </a:solidFill>
          <a:latin typeface="Aptos Black" panose="020B00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85000"/>
        </a:lnSpc>
        <a:spcBef>
          <a:spcPts val="500"/>
        </a:spcBef>
        <a:buFontTx/>
        <a:buNone/>
        <a:defRPr sz="7200" b="1" kern="1200">
          <a:solidFill>
            <a:schemeClr val="bg2"/>
          </a:solidFill>
          <a:latin typeface="Aptos Black" panose="020B00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85000"/>
        </a:lnSpc>
        <a:spcBef>
          <a:spcPts val="500"/>
        </a:spcBef>
        <a:buFontTx/>
        <a:buNone/>
        <a:defRPr sz="7200" b="1" kern="1200">
          <a:solidFill>
            <a:schemeClr val="bg2"/>
          </a:solidFill>
          <a:latin typeface="Aptos Black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283" userDrawn="1">
          <p15:clr>
            <a:srgbClr val="F26B43"/>
          </p15:clr>
        </p15:guide>
        <p15:guide id="4" pos="5480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616" userDrawn="1">
          <p15:clr>
            <a:srgbClr val="F26B43"/>
          </p15:clr>
        </p15:guide>
        <p15:guide id="8" orient="horz" pos="4040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3440A-F4A7-6A6E-9CFD-37100E54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00" y="981075"/>
            <a:ext cx="8249500" cy="543560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9A83C-C3AE-108A-76FA-794A123583FD}"/>
              </a:ext>
            </a:extLst>
          </p:cNvPr>
          <p:cNvSpPr/>
          <p:nvPr userDrawn="1"/>
        </p:nvSpPr>
        <p:spPr>
          <a:xfrm>
            <a:off x="450000" y="476250"/>
            <a:ext cx="626400" cy="91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11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82" r:id="rId2"/>
    <p:sldLayoutId id="2147483866" r:id="rId3"/>
    <p:sldLayoutId id="2147483867" r:id="rId4"/>
    <p:sldLayoutId id="2147483870" r:id="rId5"/>
    <p:sldLayoutId id="2147483871" r:id="rId6"/>
    <p:sldLayoutId id="2147483872" r:id="rId7"/>
    <p:sldLayoutId id="214748394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75000"/>
        </a:lnSpc>
        <a:spcBef>
          <a:spcPts val="0"/>
        </a:spcBef>
        <a:spcAft>
          <a:spcPts val="2500"/>
        </a:spcAft>
        <a:buFont typeface="Arial" panose="020B0604020202020204" pitchFamily="34" charset="0"/>
        <a:buNone/>
        <a:defRPr sz="3500" kern="1200" baseline="0">
          <a:solidFill>
            <a:schemeClr val="tx1"/>
          </a:solidFill>
          <a:latin typeface="Aptos Black" panose="020B00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000"/>
        </a:lnSpc>
        <a:spcBef>
          <a:spcPts val="0"/>
        </a:spcBef>
        <a:spcAft>
          <a:spcPts val="110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1100"/>
        </a:spcAft>
        <a:buFont typeface="Aptos" panose="020B00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0800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1100"/>
        </a:spcAft>
        <a:buFont typeface="Aptos" panose="020B00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91200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110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283" userDrawn="1">
          <p15:clr>
            <a:srgbClr val="F26B43"/>
          </p15:clr>
        </p15:guide>
        <p15:guide id="4" pos="5480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618" userDrawn="1">
          <p15:clr>
            <a:srgbClr val="F26B43"/>
          </p15:clr>
        </p15:guide>
        <p15:guide id="8" orient="horz" pos="4040" userDrawn="1">
          <p15:clr>
            <a:srgbClr val="F26B43"/>
          </p15:clr>
        </p15:guide>
        <p15:guide id="9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3440A-F4A7-6A6E-9CFD-37100E54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00" y="981075"/>
            <a:ext cx="8249500" cy="543560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NZ"/>
              <a:t>Click to edit Master text styles</a:t>
            </a:r>
          </a:p>
          <a:p>
            <a:pPr lvl="1"/>
            <a:r>
              <a:rPr lang="en-NZ"/>
              <a:t>Second level</a:t>
            </a:r>
          </a:p>
          <a:p>
            <a:pPr lvl="2"/>
            <a:r>
              <a:rPr lang="en-NZ"/>
              <a:t>Third level</a:t>
            </a:r>
          </a:p>
          <a:p>
            <a:pPr lvl="3"/>
            <a:r>
              <a:rPr lang="en-NZ"/>
              <a:t>Fourth level</a:t>
            </a:r>
          </a:p>
          <a:p>
            <a:pPr lvl="4"/>
            <a:r>
              <a:rPr lang="en-N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8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7" r:id="rId2"/>
    <p:sldLayoutId id="2147483930" r:id="rId3"/>
    <p:sldLayoutId id="2147483939" r:id="rId4"/>
    <p:sldLayoutId id="2147483932" r:id="rId5"/>
    <p:sldLayoutId id="2147483933" r:id="rId6"/>
    <p:sldLayoutId id="2147483934" r:id="rId7"/>
    <p:sldLayoutId id="2147483942" r:id="rId8"/>
    <p:sldLayoutId id="214748394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75000"/>
        </a:lnSpc>
        <a:spcBef>
          <a:spcPts val="0"/>
        </a:spcBef>
        <a:spcAft>
          <a:spcPts val="2500"/>
        </a:spcAft>
        <a:buFont typeface="Arial" panose="020B0604020202020204" pitchFamily="34" charset="0"/>
        <a:buNone/>
        <a:defRPr sz="3500" kern="1200" baseline="0">
          <a:solidFill>
            <a:schemeClr val="tx1"/>
          </a:solidFill>
          <a:latin typeface="Aptos Black" panose="020B00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000"/>
        </a:lnSpc>
        <a:spcBef>
          <a:spcPts val="0"/>
        </a:spcBef>
        <a:spcAft>
          <a:spcPts val="110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1100"/>
        </a:spcAft>
        <a:buFont typeface="Aptos" panose="020B00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0800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1100"/>
        </a:spcAft>
        <a:buFont typeface="Aptos" panose="020B00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91200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110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283" userDrawn="1">
          <p15:clr>
            <a:srgbClr val="F26B43"/>
          </p15:clr>
        </p15:guide>
        <p15:guide id="4" pos="5480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618" userDrawn="1">
          <p15:clr>
            <a:srgbClr val="F26B43"/>
          </p15:clr>
        </p15:guide>
        <p15:guide id="8" orient="horz" pos="4040" userDrawn="1">
          <p15:clr>
            <a:srgbClr val="F26B43"/>
          </p15:clr>
        </p15:guide>
        <p15:guide id="9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6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aRRXFuuyMec?feature=oembed" TargetMode="Externa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XUetUYvqZCM?feature=oembed" TargetMode="Externa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mjwO8L6zg_Y?feature=oembed" TargetMode="Externa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17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svg"/><Relationship Id="rId11" Type="http://schemas.openxmlformats.org/officeDocument/2006/relationships/image" Target="../media/image21.png"/><Relationship Id="rId5" Type="http://schemas.openxmlformats.org/officeDocument/2006/relationships/image" Target="../media/image51.png"/><Relationship Id="rId10" Type="http://schemas.openxmlformats.org/officeDocument/2006/relationships/image" Target="../media/image20.svg"/><Relationship Id="rId4" Type="http://schemas.openxmlformats.org/officeDocument/2006/relationships/image" Target="../media/image48.svg"/><Relationship Id="rId9" Type="http://schemas.openxmlformats.org/officeDocument/2006/relationships/image" Target="../media/image19.png"/><Relationship Id="rId14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worksafe.govt.nz/tools-registers-resources/resources/build-a-strong-health-and-safety-culture/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worksafe.govt.nz/managing-health-and-safety/businesses/puataunofo/" TargetMode="External"/><Relationship Id="rId5" Type="http://schemas.openxmlformats.org/officeDocument/2006/relationships/hyperlink" Target="https://www.worksafe.govt.nz/tools-registers-resources/resources/health-and-safety-governance-a-good-practice-guide/" TargetMode="External"/><Relationship Id="rId4" Type="http://schemas.openxmlformats.org/officeDocument/2006/relationships/hyperlink" Target="https://www.worksafe.govt.nz/managing-health-and-safety/businesses/safeplus/safeplus-self-assessment-resourc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EE8C21C-4FEA-8BBD-62C4-A0D7D5FD9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SPEAK UP</a:t>
            </a:r>
          </a:p>
          <a:p>
            <a:pPr lvl="1"/>
            <a:r>
              <a:rPr lang="en-NZ" dirty="0"/>
              <a:t>STEP UP</a:t>
            </a:r>
          </a:p>
          <a:p>
            <a:pPr lvl="2"/>
            <a:r>
              <a:rPr lang="en-NZ" dirty="0"/>
              <a:t>How to build a strong health </a:t>
            </a:r>
            <a:br>
              <a:rPr lang="en-NZ" dirty="0"/>
            </a:br>
            <a:r>
              <a:rPr lang="en-NZ" dirty="0"/>
              <a:t>and safety culture</a:t>
            </a:r>
          </a:p>
        </p:txBody>
      </p:sp>
      <p:pic>
        <p:nvPicPr>
          <p:cNvPr id="6" name="Picture Placeholder 5" descr="A person sitting and smiling&#10;&#10;AI-generated content may be incorrect.">
            <a:extLst>
              <a:ext uri="{FF2B5EF4-FFF2-40B4-BE49-F238E27FC236}">
                <a16:creationId xmlns:a16="http://schemas.microsoft.com/office/drawing/2014/main" id="{6985A7C1-034A-3590-26A0-42BCF2E1A7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4965" y="941293"/>
            <a:ext cx="6849035" cy="5916707"/>
          </a:xfrm>
        </p:spPr>
      </p:pic>
    </p:spTree>
    <p:extLst>
      <p:ext uri="{BB962C8B-B14F-4D97-AF65-F5344CB8AC3E}">
        <p14:creationId xmlns:p14="http://schemas.microsoft.com/office/powerpoint/2010/main" val="361385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B960C7-841C-4406-5AA1-76F66925BB71}"/>
              </a:ext>
            </a:extLst>
          </p:cNvPr>
          <p:cNvSpPr txBox="1">
            <a:spLocks/>
          </p:cNvSpPr>
          <p:nvPr/>
        </p:nvSpPr>
        <p:spPr>
          <a:xfrm>
            <a:off x="3863112" y="2025360"/>
            <a:ext cx="1440000" cy="1440000"/>
          </a:xfrm>
          <a:prstGeom prst="ellipse">
            <a:avLst/>
          </a:prstGeom>
          <a:solidFill>
            <a:srgbClr val="72C4C4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89009C-5BB8-8E82-B856-7888F32ECD92}"/>
              </a:ext>
            </a:extLst>
          </p:cNvPr>
          <p:cNvSpPr txBox="1">
            <a:spLocks/>
          </p:cNvSpPr>
          <p:nvPr/>
        </p:nvSpPr>
        <p:spPr>
          <a:xfrm>
            <a:off x="6788875" y="2025360"/>
            <a:ext cx="1440000" cy="1440000"/>
          </a:xfrm>
          <a:prstGeom prst="ellipse">
            <a:avLst/>
          </a:prstGeom>
          <a:solidFill>
            <a:srgbClr val="72C4C4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9D413B-BE41-730F-6DDD-70CD37AA4235}"/>
              </a:ext>
            </a:extLst>
          </p:cNvPr>
          <p:cNvSpPr txBox="1">
            <a:spLocks/>
          </p:cNvSpPr>
          <p:nvPr/>
        </p:nvSpPr>
        <p:spPr>
          <a:xfrm>
            <a:off x="941716" y="2025360"/>
            <a:ext cx="1440000" cy="1440000"/>
          </a:xfrm>
          <a:prstGeom prst="ellipse">
            <a:avLst/>
          </a:prstGeom>
          <a:solidFill>
            <a:srgbClr val="72C4C4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822F6-7531-5255-0FB6-DE946C312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00" y="3456042"/>
            <a:ext cx="2160000" cy="1764000"/>
          </a:xfrm>
        </p:spPr>
        <p:txBody>
          <a:bodyPr tIns="72000">
            <a:normAutofit lnSpcReduction="10000"/>
          </a:bodyPr>
          <a:lstStyle/>
          <a:p>
            <a:r>
              <a:rPr lang="en-NZ"/>
              <a:t>Workers need to be involved with identifying risks, contributing to decisions, suggesting ideas, and asking questions.</a:t>
            </a:r>
          </a:p>
          <a:p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7B1AD5-EA54-4709-DCF1-E823D486AA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6400" y="3466081"/>
            <a:ext cx="2160000" cy="1764000"/>
          </a:xfrm>
        </p:spPr>
        <p:txBody>
          <a:bodyPr tIns="72000">
            <a:normAutofit lnSpcReduction="10000"/>
          </a:bodyPr>
          <a:lstStyle/>
          <a:p>
            <a:r>
              <a:rPr lang="en-NZ"/>
              <a:t>Trust and good relationships are key. The more trust people have, the more likely they are to participate in health and safety.</a:t>
            </a:r>
          </a:p>
          <a:p>
            <a:endParaRPr lang="en-NZ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BC97C2-5A05-650A-0C31-72E975D932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600" y="3466081"/>
            <a:ext cx="2160000" cy="1764000"/>
          </a:xfrm>
        </p:spPr>
        <p:txBody>
          <a:bodyPr vert="horz" lIns="0" tIns="72000" rIns="0" bIns="0" rtlCol="0" anchor="t">
            <a:normAutofit lnSpcReduction="10000"/>
          </a:bodyPr>
          <a:lstStyle/>
          <a:p>
            <a:r>
              <a:rPr lang="en-NZ"/>
              <a:t>Workers need ways to share their ideas, and businesses need ways to listen. This supports a strong health and safety culture. </a:t>
            </a:r>
          </a:p>
          <a:p>
            <a:endParaRPr lang="en-NZ"/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4C3DA11C-2E96-D1E7-106D-B3EF15C109F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4950" y="2207198"/>
            <a:ext cx="1076325" cy="1076325"/>
          </a:xfrm>
        </p:spPr>
      </p:pic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CB0CC09-934D-A90C-1F9B-8BDACCAE545C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31" y="2202435"/>
            <a:ext cx="1085850" cy="1085850"/>
          </a:xfrm>
        </p:spPr>
      </p:pic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1E762A87-3116-C4D8-B04C-2368D9055392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5950" y="2202435"/>
            <a:ext cx="1085850" cy="108585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FAFDCE-56ED-1CE3-4700-9D7D4EE906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NZ"/>
              <a:t>W</a:t>
            </a:r>
            <a:r>
              <a:rPr lang="en-NZ" b="1"/>
              <a:t>hat can you do to make sure this is happening at your work?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213D33-9047-C31B-D827-3973A0FA2BE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ln>
            <a:solidFill>
              <a:srgbClr val="72C4C4"/>
            </a:solidFill>
          </a:ln>
        </p:spPr>
        <p:txBody>
          <a:bodyPr/>
          <a:lstStyle/>
          <a:p>
            <a:endParaRPr lang="en-N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6459A-0053-11E6-B6A1-572400BEA224}"/>
              </a:ext>
            </a:extLst>
          </p:cNvPr>
          <p:cNvSpPr txBox="1"/>
          <p:nvPr/>
        </p:nvSpPr>
        <p:spPr>
          <a:xfrm>
            <a:off x="431800" y="842283"/>
            <a:ext cx="729615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NZ" sz="3500">
                <a:latin typeface="Aptos Black"/>
              </a:rPr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278596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87FDCBD-BDCB-C412-4018-3F77C68BD3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SPEAK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273D83-B5A6-B701-5939-FDD153B6BE4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0163" y="2761897"/>
            <a:ext cx="2339975" cy="1819980"/>
          </a:xfrm>
        </p:spPr>
      </p:pic>
    </p:spTree>
    <p:extLst>
      <p:ext uri="{BB962C8B-B14F-4D97-AF65-F5344CB8AC3E}">
        <p14:creationId xmlns:p14="http://schemas.microsoft.com/office/powerpoint/2010/main" val="3819773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3B4FA9-A185-0B2B-9247-1A9F264E5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2577924"/>
            <a:ext cx="5411115" cy="277163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1270" lvl="2" indent="0" algn="l">
              <a:buNone/>
            </a:pPr>
            <a:r>
              <a:rPr lang="en-NZ">
                <a:solidFill>
                  <a:schemeClr val="bg1"/>
                </a:solidFill>
                <a:latin typeface="Aptos"/>
              </a:rPr>
              <a:t>Talk to each other about health and safety: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marL="229870" lvl="2" algn="l"/>
            <a:r>
              <a:rPr lang="en-NZ">
                <a:solidFill>
                  <a:schemeClr val="bg1"/>
                </a:solidFill>
                <a:latin typeface="Aptos"/>
              </a:rPr>
              <a:t>Discuss the risks at work</a:t>
            </a:r>
          </a:p>
          <a:p>
            <a:pPr marL="229870" lvl="2" algn="l"/>
            <a:r>
              <a:rPr lang="en-NZ">
                <a:solidFill>
                  <a:schemeClr val="bg1"/>
                </a:solidFill>
                <a:latin typeface="Aptos"/>
              </a:rPr>
              <a:t>Share information about hazards and near misses</a:t>
            </a:r>
            <a:endParaRPr lang="en-NZ">
              <a:solidFill>
                <a:schemeClr val="bg1"/>
              </a:solidFill>
            </a:endParaRPr>
          </a:p>
          <a:p>
            <a:pPr marL="229870" lvl="2" algn="l"/>
            <a:r>
              <a:rPr lang="en-NZ">
                <a:solidFill>
                  <a:schemeClr val="bg1"/>
                </a:solidFill>
                <a:latin typeface="Aptos"/>
              </a:rPr>
              <a:t>Have your say on health and safety matters</a:t>
            </a:r>
          </a:p>
          <a:p>
            <a:pPr marL="229870" lvl="2" algn="l"/>
            <a:r>
              <a:rPr lang="en-NZ">
                <a:solidFill>
                  <a:schemeClr val="bg1"/>
                </a:solidFill>
                <a:latin typeface="Aptos"/>
              </a:rPr>
              <a:t>Ask questions</a:t>
            </a:r>
          </a:p>
          <a:p>
            <a:pPr marL="229870" lvl="2" algn="l"/>
            <a:r>
              <a:rPr lang="en-NZ">
                <a:solidFill>
                  <a:schemeClr val="bg1"/>
                </a:solidFill>
                <a:latin typeface="Aptos"/>
              </a:rPr>
              <a:t>If something could be done better – speak up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00751D-EBE5-DE80-A031-797773BAD4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47500" lnSpcReduction="20000"/>
          </a:bodyPr>
          <a:lstStyle/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2A5AC-0C86-3E2E-412C-00325375D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SPEAK UP</a:t>
            </a:r>
          </a:p>
          <a:p>
            <a:pPr lvl="1"/>
            <a:endParaRPr lang="en-NZ"/>
          </a:p>
        </p:txBody>
      </p:sp>
      <p:pic>
        <p:nvPicPr>
          <p:cNvPr id="13" name="Picture Placeholder 1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F1C42D0-E303-81F2-DEB4-68E107D73D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9576" y="2720751"/>
            <a:ext cx="4654424" cy="4149080"/>
          </a:xfrm>
        </p:spPr>
      </p:pic>
    </p:spTree>
    <p:extLst>
      <p:ext uri="{BB962C8B-B14F-4D97-AF65-F5344CB8AC3E}">
        <p14:creationId xmlns:p14="http://schemas.microsoft.com/office/powerpoint/2010/main" val="381027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Speak up – Build a strong health &amp; safety culture">
            <a:hlinkClick r:id="" action="ppaction://media"/>
            <a:extLst>
              <a:ext uri="{FF2B5EF4-FFF2-40B4-BE49-F238E27FC236}">
                <a16:creationId xmlns:a16="http://schemas.microsoft.com/office/drawing/2014/main" id="{DE0C312E-BAFD-F72C-45A0-8A2CA26AAC34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8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0A1AF6A-E3CD-14EF-EE0B-F9B87B55AD6E}"/>
              </a:ext>
            </a:extLst>
          </p:cNvPr>
          <p:cNvSpPr txBox="1">
            <a:spLocks/>
          </p:cNvSpPr>
          <p:nvPr/>
        </p:nvSpPr>
        <p:spPr>
          <a:xfrm>
            <a:off x="4833144" y="2754357"/>
            <a:ext cx="1440000" cy="1440000"/>
          </a:xfrm>
          <a:prstGeom prst="ellipse">
            <a:avLst/>
          </a:prstGeom>
          <a:solidFill>
            <a:srgbClr val="414099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4E1022-B6A6-3DCF-31BF-7B60983657A9}"/>
              </a:ext>
            </a:extLst>
          </p:cNvPr>
          <p:cNvSpPr txBox="1">
            <a:spLocks/>
          </p:cNvSpPr>
          <p:nvPr/>
        </p:nvSpPr>
        <p:spPr>
          <a:xfrm>
            <a:off x="6782197" y="2754357"/>
            <a:ext cx="1440000" cy="1440000"/>
          </a:xfrm>
          <a:prstGeom prst="ellipse">
            <a:avLst/>
          </a:prstGeom>
          <a:solidFill>
            <a:srgbClr val="414099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C04F8F2-EACF-8212-6203-492911924551}"/>
              </a:ext>
            </a:extLst>
          </p:cNvPr>
          <p:cNvSpPr txBox="1">
            <a:spLocks/>
          </p:cNvSpPr>
          <p:nvPr/>
        </p:nvSpPr>
        <p:spPr>
          <a:xfrm>
            <a:off x="946677" y="2754357"/>
            <a:ext cx="1440000" cy="1440000"/>
          </a:xfrm>
          <a:prstGeom prst="ellipse">
            <a:avLst/>
          </a:prstGeom>
          <a:solidFill>
            <a:srgbClr val="414099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E988AF3-1A30-C1B8-AEFF-B41F69A23EE4}"/>
              </a:ext>
            </a:extLst>
          </p:cNvPr>
          <p:cNvSpPr txBox="1">
            <a:spLocks/>
          </p:cNvSpPr>
          <p:nvPr/>
        </p:nvSpPr>
        <p:spPr>
          <a:xfrm>
            <a:off x="2884091" y="2754357"/>
            <a:ext cx="1440000" cy="1440000"/>
          </a:xfrm>
          <a:prstGeom prst="ellipse">
            <a:avLst/>
          </a:prstGeom>
          <a:solidFill>
            <a:srgbClr val="414099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FFA3319-1795-D8FE-80CD-D5080D9A11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3081" y="2942431"/>
            <a:ext cx="1085850" cy="1085850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BA4719C-DDD9-AC37-8185-8ADB0D1F4248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4119" y="2942431"/>
            <a:ext cx="1085850" cy="108585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CE59FC-759B-AF2F-41E9-52ED70DEE92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2044" y="2942431"/>
            <a:ext cx="1085850" cy="1085850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C4B4DD36-00AF-39AF-0638-AEE7B3EDE5F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65156" y="2942431"/>
            <a:ext cx="1085850" cy="108585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E413BD-225A-2652-AF27-17B78947E3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263" y="981075"/>
            <a:ext cx="8385818" cy="1881574"/>
          </a:xfrm>
        </p:spPr>
        <p:txBody>
          <a:bodyPr>
            <a:normAutofit/>
          </a:bodyPr>
          <a:lstStyle/>
          <a:p>
            <a:r>
              <a:rPr lang="en-NZ"/>
              <a:t>How can you speak up?</a:t>
            </a:r>
          </a:p>
          <a:p>
            <a:pPr lvl="1"/>
            <a:r>
              <a:rPr lang="en-NZ"/>
              <a:t>It is important to have a workplace where speaking up is </a:t>
            </a:r>
            <a:r>
              <a:rPr lang="en-NZ" b="1"/>
              <a:t>valued and encouraged</a:t>
            </a:r>
            <a:r>
              <a:rPr lang="en-NZ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5FD19-A938-B92F-9C5E-1BAECCF778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108000" rIns="0" bIns="0" rtlCol="0" anchor="t">
            <a:normAutofit/>
          </a:bodyPr>
          <a:lstStyle/>
          <a:p>
            <a:r>
              <a:rPr lang="en-NZ"/>
              <a:t>Set aside time every day to discuss health and safety </a:t>
            </a:r>
          </a:p>
          <a:p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6000CD-A384-400E-3896-742F18D38B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108000" rIns="0" bIns="0" rtlCol="0" anchor="t">
            <a:normAutofit/>
          </a:bodyPr>
          <a:lstStyle/>
          <a:p>
            <a:r>
              <a:rPr lang="en-NZ">
                <a:solidFill>
                  <a:srgbClr val="272725"/>
                </a:solidFill>
                <a:latin typeface="Aptos"/>
                <a:cs typeface="Segoe UI"/>
              </a:rPr>
              <a:t>Check  in with each other about what could make your work safer </a:t>
            </a:r>
            <a:r>
              <a:rPr lang="en-NZ" err="1">
                <a:solidFill>
                  <a:srgbClr val="272725"/>
                </a:solidFill>
                <a:latin typeface="Aptos"/>
                <a:cs typeface="Segoe UI"/>
              </a:rPr>
              <a:t>safer</a:t>
            </a:r>
            <a:endParaRPr lang="en-US" err="1">
              <a:solidFill>
                <a:srgbClr val="272725"/>
              </a:solidFill>
              <a:latin typeface="Aptos"/>
            </a:endParaRPr>
          </a:p>
          <a:p>
            <a:endParaRPr lang="en-NZ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C16C68-082D-9B1A-960B-CB47D47982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tIns="108000">
            <a:normAutofit/>
          </a:bodyPr>
          <a:lstStyle/>
          <a:p>
            <a:r>
              <a:rPr lang="en-NZ"/>
              <a:t>Keep each other informed about health and safety decisions</a:t>
            </a:r>
          </a:p>
          <a:p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2E3CF3-1BA7-79ED-0217-45EF23E3D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NZ"/>
              <a:t>Speaking up can be hard. But try different things to encourage it.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54B820-B35D-7F3B-ECDC-A0D2BA8AFC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tIns="108000">
            <a:normAutofit/>
          </a:bodyPr>
          <a:lstStyle/>
          <a:p>
            <a:r>
              <a:rPr lang="en-NZ"/>
              <a:t>Make sure everyone has a chance to speak-up and influence how you are working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5FABD54-7BFF-9A5C-50B0-A691EF924DF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ln>
            <a:solidFill>
              <a:srgbClr val="414099"/>
            </a:solidFill>
          </a:ln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9183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CF3FE-7918-C24C-25DF-F3CBAE436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NZ">
                <a:latin typeface="Aptos Black"/>
              </a:rPr>
              <a:t>Speak up – defining the culture we want.</a:t>
            </a:r>
          </a:p>
          <a:p>
            <a:pPr lvl="1"/>
            <a:r>
              <a:rPr lang="en-NZ"/>
              <a:t>worksafe.govt.nz/</a:t>
            </a:r>
            <a:r>
              <a:rPr lang="en-NZ" err="1"/>
              <a:t>strongculture</a:t>
            </a:r>
            <a:endParaRPr lang="en-NZ"/>
          </a:p>
          <a:p>
            <a:pPr lvl="1"/>
            <a:endParaRPr lang="en-NZ"/>
          </a:p>
          <a:p>
            <a:pPr lvl="1"/>
            <a:endParaRPr lang="en-NZ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BCF180-9A08-00D8-3B2F-C4C19086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SPEAK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BE6B6-19F9-6156-37FC-9E808D93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28" y="3926541"/>
            <a:ext cx="2357901" cy="17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239775-7B78-81BE-26C9-008560335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STEP UP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56B8E4-BCA3-BB0E-D87B-BA810570A1B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0163" y="2568857"/>
            <a:ext cx="2339975" cy="2206060"/>
          </a:xfrm>
        </p:spPr>
      </p:pic>
    </p:spTree>
    <p:extLst>
      <p:ext uri="{BB962C8B-B14F-4D97-AF65-F5344CB8AC3E}">
        <p14:creationId xmlns:p14="http://schemas.microsoft.com/office/powerpoint/2010/main" val="2894618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3BB6B-B0CB-0C40-A1D6-4CEA6BA24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STEP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3943D-911A-3BCB-DF11-1BEA118E4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84" y="2068953"/>
            <a:ext cx="5184575" cy="3249710"/>
          </a:xfrm>
        </p:spPr>
        <p:txBody>
          <a:bodyPr>
            <a:spAutoFit/>
          </a:bodyPr>
          <a:lstStyle/>
          <a:p>
            <a:pPr algn="l"/>
            <a:r>
              <a:rPr lang="en-NZ">
                <a:latin typeface="Aptos"/>
              </a:rPr>
              <a:t>Do your bit to improve health and safety at work:  </a:t>
            </a:r>
          </a:p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NZ">
                <a:solidFill>
                  <a:schemeClr val="bg1"/>
                </a:solidFill>
                <a:latin typeface="Aptos"/>
              </a:rPr>
              <a:t>Take part in health and safety training</a:t>
            </a:r>
          </a:p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NZ">
                <a:solidFill>
                  <a:schemeClr val="bg1"/>
                </a:solidFill>
                <a:latin typeface="Aptos"/>
              </a:rPr>
              <a:t>Do your work in a way that helps keep you and your mates safe </a:t>
            </a:r>
            <a:endParaRPr lang="en-NZ">
              <a:solidFill>
                <a:schemeClr val="bg1"/>
              </a:solidFill>
            </a:endParaRPr>
          </a:p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NZ">
                <a:solidFill>
                  <a:schemeClr val="bg1"/>
                </a:solidFill>
                <a:latin typeface="Aptos"/>
              </a:rPr>
              <a:t>Encourage your mates to follow good health and safety practices</a:t>
            </a:r>
          </a:p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NZ">
                <a:solidFill>
                  <a:schemeClr val="bg1"/>
                </a:solidFill>
                <a:latin typeface="Aptos"/>
              </a:rPr>
              <a:t>Get involved in decisions</a:t>
            </a:r>
          </a:p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NZ">
                <a:solidFill>
                  <a:schemeClr val="bg1"/>
                </a:solidFill>
                <a:latin typeface="Aptos"/>
              </a:rPr>
              <a:t>Look after people's wellbeing.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5A83E-8211-5392-4FBB-6F9E9C00D7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rgbClr val="943A7A"/>
            </a:solidFill>
          </a:ln>
        </p:spPr>
        <p:txBody>
          <a:bodyPr>
            <a:normAutofit fontScale="47500" lnSpcReduction="20000"/>
          </a:bodyPr>
          <a:lstStyle/>
          <a:p>
            <a:endParaRPr lang="en-NZ" dirty="0"/>
          </a:p>
        </p:txBody>
      </p:sp>
      <p:pic>
        <p:nvPicPr>
          <p:cNvPr id="15" name="Picture 14" descr="A person sitting down with his hands crossed&#10;&#10;AI-generated content may be incorrect.">
            <a:extLst>
              <a:ext uri="{FF2B5EF4-FFF2-40B4-BE49-F238E27FC236}">
                <a16:creationId xmlns:a16="http://schemas.microsoft.com/office/drawing/2014/main" id="{11567015-2AAA-46AA-B320-FE7747EB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533" y="1909482"/>
            <a:ext cx="4243467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53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tep up – Build a strong health &amp; safety culture">
            <a:hlinkClick r:id="" action="ppaction://media"/>
            <a:extLst>
              <a:ext uri="{FF2B5EF4-FFF2-40B4-BE49-F238E27FC236}">
                <a16:creationId xmlns:a16="http://schemas.microsoft.com/office/drawing/2014/main" id="{173EB9A0-5BDF-B466-98A9-7B42F9F5B73F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68407-A6DA-5AF4-A0EA-60BCAEDED628}"/>
              </a:ext>
            </a:extLst>
          </p:cNvPr>
          <p:cNvSpPr txBox="1">
            <a:spLocks/>
          </p:cNvSpPr>
          <p:nvPr/>
        </p:nvSpPr>
        <p:spPr>
          <a:xfrm>
            <a:off x="3863112" y="2754707"/>
            <a:ext cx="1440000" cy="1440000"/>
          </a:xfrm>
          <a:prstGeom prst="ellipse">
            <a:avLst/>
          </a:prstGeom>
          <a:solidFill>
            <a:srgbClr val="943A7A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75DDCF-458D-5C6E-1C8D-62F7E2CCE152}"/>
              </a:ext>
            </a:extLst>
          </p:cNvPr>
          <p:cNvSpPr txBox="1">
            <a:spLocks/>
          </p:cNvSpPr>
          <p:nvPr/>
        </p:nvSpPr>
        <p:spPr>
          <a:xfrm>
            <a:off x="6788875" y="2754707"/>
            <a:ext cx="1440000" cy="1440000"/>
          </a:xfrm>
          <a:prstGeom prst="ellipse">
            <a:avLst/>
          </a:prstGeom>
          <a:solidFill>
            <a:srgbClr val="943A7A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DB78D0-669E-AE55-D4E0-267D7FE8A4D7}"/>
              </a:ext>
            </a:extLst>
          </p:cNvPr>
          <p:cNvSpPr txBox="1">
            <a:spLocks/>
          </p:cNvSpPr>
          <p:nvPr/>
        </p:nvSpPr>
        <p:spPr>
          <a:xfrm>
            <a:off x="941716" y="2754707"/>
            <a:ext cx="1440000" cy="1440000"/>
          </a:xfrm>
          <a:prstGeom prst="ellipse">
            <a:avLst/>
          </a:prstGeom>
          <a:solidFill>
            <a:srgbClr val="943A7A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BFC6C-D345-33E1-AF9D-46942C7A4A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NZ">
                <a:latin typeface="Aptos Black"/>
              </a:rPr>
              <a:t>How can you step up?</a:t>
            </a:r>
          </a:p>
          <a:p>
            <a:pPr lvl="1"/>
            <a:r>
              <a:rPr lang="en-NZ"/>
              <a:t>Things work best when you have a mix of formal and informal ways for people to step up.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32BB5-EF18-34C2-45E0-84A8E82359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108000" rIns="0" bIns="0" rtlCol="0" anchor="t">
            <a:normAutofit/>
          </a:bodyPr>
          <a:lstStyle/>
          <a:p>
            <a:r>
              <a:rPr lang="en-NZ"/>
              <a:t>Contribute to health and safety chats, risk registers and  incident logs</a:t>
            </a:r>
          </a:p>
          <a:p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C28073-46B7-D74C-CC55-8A8F7793F6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tIns="108000"/>
          <a:lstStyle/>
          <a:p>
            <a:r>
              <a:rPr lang="en-NZ"/>
              <a:t>Look out for each others’ wellbeing </a:t>
            </a:r>
            <a:br>
              <a:rPr lang="en-NZ"/>
            </a:br>
            <a:r>
              <a:rPr lang="en-NZ"/>
              <a:t>and safety</a:t>
            </a:r>
          </a:p>
          <a:p>
            <a:endParaRPr lang="en-NZ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9A792C-0E02-3473-CAB6-77E6308DA3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tIns="108000"/>
          <a:lstStyle/>
          <a:p>
            <a:r>
              <a:rPr lang="en-NZ"/>
              <a:t>Elect Health and Safety Representatives</a:t>
            </a:r>
          </a:p>
          <a:p>
            <a:endParaRPr lang="en-NZ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9A62F3-1CA6-D289-6132-CE260324F14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8" r="88"/>
          <a:stretch/>
        </p:blipFill>
        <p:spPr>
          <a:xfrm>
            <a:off x="4044950" y="2940844"/>
            <a:ext cx="1074420" cy="1076325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3960279-5C70-4FF5-6E89-713BF6A1840F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31" y="2936081"/>
            <a:ext cx="1085850" cy="1085850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F6DD50D8-F00D-ED8C-0113-7CCBE3C422E5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5950" y="2936081"/>
            <a:ext cx="1085850" cy="108585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65B83E-543F-D20A-8FA2-EAC72697E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NZ"/>
              <a:t>Try different ways of stepping-up and figure out what helps the most.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FC2E8C2-F935-B632-9ECE-82606350BFC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ln>
            <a:solidFill>
              <a:srgbClr val="943A7A"/>
            </a:solidFill>
          </a:ln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5420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70F7F-3F97-4B4E-4DBF-1789A168B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BD605-8166-B427-0E4F-E37828F4E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What does this workshop cover?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0B5B1E-6DD0-E078-748A-CB90D924F585}"/>
              </a:ext>
            </a:extLst>
          </p:cNvPr>
          <p:cNvGrpSpPr/>
          <p:nvPr/>
        </p:nvGrpSpPr>
        <p:grpSpPr>
          <a:xfrm>
            <a:off x="5688557" y="2282949"/>
            <a:ext cx="2292101" cy="3593975"/>
            <a:chOff x="5688557" y="2282949"/>
            <a:chExt cx="2292101" cy="35939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9052E1-A78C-CA99-4505-884327428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557" y="2282949"/>
              <a:ext cx="2292101" cy="2292101"/>
            </a:xfrm>
            <a:prstGeom prst="rect">
              <a:avLst/>
            </a:prstGeom>
          </p:spPr>
        </p:pic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8CACFF58-BE6E-A125-ABFE-034C0ADFE57E}"/>
                </a:ext>
              </a:extLst>
            </p:cNvPr>
            <p:cNvSpPr txBox="1">
              <a:spLocks/>
            </p:cNvSpPr>
            <p:nvPr/>
          </p:nvSpPr>
          <p:spPr>
            <a:xfrm>
              <a:off x="5945758" y="4645488"/>
              <a:ext cx="1800000" cy="1231436"/>
            </a:xfrm>
            <a:prstGeom prst="rect">
              <a:avLst/>
            </a:prstGeom>
          </p:spPr>
          <p:txBody>
            <a:bodyPr tIns="72000"/>
            <a:lstStyle>
              <a:lvl1pPr marL="0" indent="0" algn="l" defTabSz="914400" rtl="0" eaLnBrk="1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2500"/>
                </a:spcAft>
                <a:buFont typeface="Arial" panose="020B0604020202020204" pitchFamily="34" charset="0"/>
                <a:buNone/>
                <a:defRPr sz="3500" kern="1200" baseline="0">
                  <a:solidFill>
                    <a:schemeClr val="tx1"/>
                  </a:solidFill>
                  <a:latin typeface="Aptos Black" panose="020B00040202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1100"/>
                </a:spcAft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04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Aptos" panose="020B00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Aptos" panose="020B00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912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en-NZ" dirty="0"/>
                <a:t>Keep your health and safety culture strong</a:t>
              </a:r>
            </a:p>
          </p:txBody>
        </p:sp>
        <p:sp>
          <p:nvSpPr>
            <p:cNvPr id="9" name="Freeform 199">
              <a:extLst>
                <a:ext uri="{FF2B5EF4-FFF2-40B4-BE49-F238E27FC236}">
                  <a16:creationId xmlns:a16="http://schemas.microsoft.com/office/drawing/2014/main" id="{5E148D86-032E-806C-64EC-EDCD885EEB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43900" y="2334675"/>
              <a:ext cx="2162176" cy="2162176"/>
            </a:xfrm>
            <a:custGeom>
              <a:avLst/>
              <a:gdLst>
                <a:gd name="T0" fmla="*/ 1289 w 2578"/>
                <a:gd name="T1" fmla="*/ 2577 h 2578"/>
                <a:gd name="T2" fmla="*/ 1289 w 2578"/>
                <a:gd name="T3" fmla="*/ 2577 h 2578"/>
                <a:gd name="T4" fmla="*/ 1289 w 2578"/>
                <a:gd name="T5" fmla="*/ 2577 h 2578"/>
                <a:gd name="T6" fmla="*/ 0 w 2578"/>
                <a:gd name="T7" fmla="*/ 1288 h 2578"/>
                <a:gd name="T8" fmla="*/ 0 w 2578"/>
                <a:gd name="T9" fmla="*/ 1288 h 2578"/>
                <a:gd name="T10" fmla="*/ 1289 w 2578"/>
                <a:gd name="T11" fmla="*/ 0 h 2578"/>
                <a:gd name="T12" fmla="*/ 1289 w 2578"/>
                <a:gd name="T13" fmla="*/ 0 h 2578"/>
                <a:gd name="T14" fmla="*/ 2577 w 2578"/>
                <a:gd name="T15" fmla="*/ 1288 h 2578"/>
                <a:gd name="T16" fmla="*/ 2577 w 2578"/>
                <a:gd name="T17" fmla="*/ 1288 h 2578"/>
                <a:gd name="T18" fmla="*/ 1289 w 2578"/>
                <a:gd name="T19" fmla="*/ 2577 h 2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8" h="2578">
                  <a:moveTo>
                    <a:pt x="1289" y="2577"/>
                  </a:moveTo>
                  <a:lnTo>
                    <a:pt x="1289" y="2577"/>
                  </a:lnTo>
                  <a:lnTo>
                    <a:pt x="1289" y="2577"/>
                  </a:lnTo>
                  <a:cubicBezTo>
                    <a:pt x="581" y="2577"/>
                    <a:pt x="0" y="1996"/>
                    <a:pt x="0" y="1288"/>
                  </a:cubicBezTo>
                  <a:lnTo>
                    <a:pt x="0" y="1288"/>
                  </a:lnTo>
                  <a:cubicBezTo>
                    <a:pt x="0" y="580"/>
                    <a:pt x="581" y="0"/>
                    <a:pt x="1289" y="0"/>
                  </a:cubicBezTo>
                  <a:lnTo>
                    <a:pt x="1289" y="0"/>
                  </a:lnTo>
                  <a:cubicBezTo>
                    <a:pt x="2005" y="0"/>
                    <a:pt x="2577" y="580"/>
                    <a:pt x="2577" y="1288"/>
                  </a:cubicBezTo>
                  <a:lnTo>
                    <a:pt x="2577" y="1288"/>
                  </a:lnTo>
                  <a:cubicBezTo>
                    <a:pt x="2577" y="1996"/>
                    <a:pt x="2005" y="2577"/>
                    <a:pt x="1289" y="2577"/>
                  </a:cubicBez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2400" b="1">
                  <a:solidFill>
                    <a:srgbClr val="000000"/>
                  </a:solidFill>
                  <a:latin typeface="+mj-lt"/>
                  <a:ea typeface="Meiryo" panose="020B0604030504040204" pitchFamily="34" charset="-128"/>
                  <a:cs typeface="Meiryo" panose="020B0604030504040204" pitchFamily="34" charset="-128"/>
                </a:rPr>
                <a:t>Keep </a:t>
              </a:r>
              <a:br>
                <a:rPr lang="en-NZ" sz="2400" b="1">
                  <a:solidFill>
                    <a:srgbClr val="000000"/>
                  </a:solidFill>
                  <a:latin typeface="+mj-lt"/>
                  <a:ea typeface="Meiryo" panose="020B0604030504040204" pitchFamily="34" charset="-128"/>
                  <a:cs typeface="Meiryo" panose="020B0604030504040204" pitchFamily="34" charset="-128"/>
                </a:rPr>
              </a:br>
              <a:r>
                <a:rPr lang="en-NZ" sz="2400" b="1">
                  <a:solidFill>
                    <a:srgbClr val="000000"/>
                  </a:solidFill>
                  <a:latin typeface="+mj-lt"/>
                  <a:ea typeface="Meiryo" panose="020B0604030504040204" pitchFamily="34" charset="-128"/>
                  <a:cs typeface="Meiryo" panose="020B0604030504040204" pitchFamily="34" charset="-128"/>
                </a:rPr>
                <a:t>going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5A6D39-C4F1-238A-E626-24E1149F4D15}"/>
              </a:ext>
            </a:extLst>
          </p:cNvPr>
          <p:cNvGrpSpPr/>
          <p:nvPr/>
        </p:nvGrpSpPr>
        <p:grpSpPr>
          <a:xfrm>
            <a:off x="3268977" y="2274254"/>
            <a:ext cx="2606045" cy="3602670"/>
            <a:chOff x="3268977" y="2274254"/>
            <a:chExt cx="2606045" cy="36026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F1AA89-B9BA-E17B-EA1A-D6160676E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977" y="2274254"/>
              <a:ext cx="2606045" cy="2292101"/>
            </a:xfrm>
            <a:prstGeom prst="rect">
              <a:avLst/>
            </a:prstGeom>
          </p:spPr>
        </p:pic>
        <p:sp>
          <p:nvSpPr>
            <p:cNvPr id="6" name="Text Placeholder 6">
              <a:extLst>
                <a:ext uri="{FF2B5EF4-FFF2-40B4-BE49-F238E27FC236}">
                  <a16:creationId xmlns:a16="http://schemas.microsoft.com/office/drawing/2014/main" id="{F313AD93-975F-2217-7678-E39939EA9094}"/>
                </a:ext>
              </a:extLst>
            </p:cNvPr>
            <p:cNvSpPr txBox="1">
              <a:spLocks/>
            </p:cNvSpPr>
            <p:nvPr/>
          </p:nvSpPr>
          <p:spPr>
            <a:xfrm>
              <a:off x="3535349" y="4638708"/>
              <a:ext cx="1800000" cy="1238216"/>
            </a:xfrm>
            <a:prstGeom prst="rect">
              <a:avLst/>
            </a:prstGeom>
          </p:spPr>
          <p:txBody>
            <a:bodyPr tIns="72000"/>
            <a:lstStyle>
              <a:lvl1pPr marL="0" indent="0" algn="l" defTabSz="914400" rtl="0" eaLnBrk="1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2500"/>
                </a:spcAft>
                <a:buFont typeface="Arial" panose="020B0604020202020204" pitchFamily="34" charset="0"/>
                <a:buNone/>
                <a:defRPr sz="3500" kern="1200" baseline="0">
                  <a:solidFill>
                    <a:schemeClr val="tx1"/>
                  </a:solidFill>
                  <a:latin typeface="Aptos Black" panose="020B00040202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1100"/>
                </a:spcAft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04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Aptos" panose="020B00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Aptos" panose="020B00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912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en-NZ" dirty="0"/>
                <a:t>Make your health and safety culture stronger</a:t>
              </a:r>
            </a:p>
          </p:txBody>
        </p:sp>
        <p:sp>
          <p:nvSpPr>
            <p:cNvPr id="10" name="Freeform 199">
              <a:extLst>
                <a:ext uri="{FF2B5EF4-FFF2-40B4-BE49-F238E27FC236}">
                  <a16:creationId xmlns:a16="http://schemas.microsoft.com/office/drawing/2014/main" id="{3FECA061-C8A5-64F1-8337-B6939892052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36477" y="2327895"/>
              <a:ext cx="2162176" cy="2162176"/>
            </a:xfrm>
            <a:custGeom>
              <a:avLst/>
              <a:gdLst>
                <a:gd name="T0" fmla="*/ 1289 w 2578"/>
                <a:gd name="T1" fmla="*/ 2577 h 2578"/>
                <a:gd name="T2" fmla="*/ 1289 w 2578"/>
                <a:gd name="T3" fmla="*/ 2577 h 2578"/>
                <a:gd name="T4" fmla="*/ 1289 w 2578"/>
                <a:gd name="T5" fmla="*/ 2577 h 2578"/>
                <a:gd name="T6" fmla="*/ 0 w 2578"/>
                <a:gd name="T7" fmla="*/ 1288 h 2578"/>
                <a:gd name="T8" fmla="*/ 0 w 2578"/>
                <a:gd name="T9" fmla="*/ 1288 h 2578"/>
                <a:gd name="T10" fmla="*/ 1289 w 2578"/>
                <a:gd name="T11" fmla="*/ 0 h 2578"/>
                <a:gd name="T12" fmla="*/ 1289 w 2578"/>
                <a:gd name="T13" fmla="*/ 0 h 2578"/>
                <a:gd name="T14" fmla="*/ 2577 w 2578"/>
                <a:gd name="T15" fmla="*/ 1288 h 2578"/>
                <a:gd name="T16" fmla="*/ 2577 w 2578"/>
                <a:gd name="T17" fmla="*/ 1288 h 2578"/>
                <a:gd name="T18" fmla="*/ 1289 w 2578"/>
                <a:gd name="T19" fmla="*/ 2577 h 2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8" h="2578">
                  <a:moveTo>
                    <a:pt x="1289" y="2577"/>
                  </a:moveTo>
                  <a:lnTo>
                    <a:pt x="1289" y="2577"/>
                  </a:lnTo>
                  <a:lnTo>
                    <a:pt x="1289" y="2577"/>
                  </a:lnTo>
                  <a:cubicBezTo>
                    <a:pt x="581" y="2577"/>
                    <a:pt x="0" y="1996"/>
                    <a:pt x="0" y="1288"/>
                  </a:cubicBezTo>
                  <a:lnTo>
                    <a:pt x="0" y="1288"/>
                  </a:lnTo>
                  <a:cubicBezTo>
                    <a:pt x="0" y="580"/>
                    <a:pt x="581" y="0"/>
                    <a:pt x="1289" y="0"/>
                  </a:cubicBezTo>
                  <a:lnTo>
                    <a:pt x="1289" y="0"/>
                  </a:lnTo>
                  <a:cubicBezTo>
                    <a:pt x="2005" y="0"/>
                    <a:pt x="2577" y="580"/>
                    <a:pt x="2577" y="1288"/>
                  </a:cubicBezTo>
                  <a:lnTo>
                    <a:pt x="2577" y="1288"/>
                  </a:lnTo>
                  <a:cubicBezTo>
                    <a:pt x="2577" y="1996"/>
                    <a:pt x="2005" y="2577"/>
                    <a:pt x="1289" y="2577"/>
                  </a:cubicBez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Z" sz="2400" b="1">
                  <a:solidFill>
                    <a:srgbClr val="000000"/>
                  </a:solidFill>
                  <a:latin typeface="+mj-lt"/>
                  <a:ea typeface="Meiryo" panose="020B0604030504040204" pitchFamily="34" charset="-128"/>
                  <a:cs typeface="Meiryo" panose="020B0604030504040204" pitchFamily="34" charset="-128"/>
                </a:rPr>
                <a:t>Improve</a:t>
              </a:r>
              <a:endParaRPr kumimoji="0" lang="en-NZ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27EE8A-8B33-B21D-3F0B-67FA08B5CEB3}"/>
              </a:ext>
            </a:extLst>
          </p:cNvPr>
          <p:cNvGrpSpPr/>
          <p:nvPr/>
        </p:nvGrpSpPr>
        <p:grpSpPr>
          <a:xfrm>
            <a:off x="849399" y="2274254"/>
            <a:ext cx="2606045" cy="3602670"/>
            <a:chOff x="849399" y="2274254"/>
            <a:chExt cx="2606045" cy="36026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8315B9-1531-C369-92B3-3070F4C1A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99" y="2274254"/>
              <a:ext cx="2606045" cy="2292101"/>
            </a:xfrm>
            <a:prstGeom prst="rect">
              <a:avLst/>
            </a:prstGeom>
          </p:spPr>
        </p:pic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2903B50B-8423-F5FD-DDEA-45BBDB0960C7}"/>
                </a:ext>
              </a:extLst>
            </p:cNvPr>
            <p:cNvSpPr txBox="1">
              <a:spLocks/>
            </p:cNvSpPr>
            <p:nvPr/>
          </p:nvSpPr>
          <p:spPr>
            <a:xfrm>
              <a:off x="1115616" y="4626776"/>
              <a:ext cx="1800000" cy="1250148"/>
            </a:xfrm>
            <a:prstGeom prst="rect">
              <a:avLst/>
            </a:prstGeom>
          </p:spPr>
          <p:txBody>
            <a:bodyPr tIns="72000"/>
            <a:lstStyle>
              <a:lvl1pPr marL="0" indent="0" algn="l" defTabSz="914400" rtl="0" eaLnBrk="1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2500"/>
                </a:spcAft>
                <a:buFont typeface="Arial" panose="020B0604020202020204" pitchFamily="34" charset="0"/>
                <a:buNone/>
                <a:defRPr sz="3500" kern="1200" baseline="0">
                  <a:solidFill>
                    <a:schemeClr val="tx1"/>
                  </a:solidFill>
                  <a:latin typeface="Aptos Black" panose="020B00040202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1100"/>
                </a:spcAft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04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Aptos" panose="020B00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Aptos" panose="020B00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91200" indent="-228600" algn="l" defTabSz="91440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1100"/>
                </a:spcAft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en-NZ" dirty="0"/>
                <a:t>What a strong health and safety culture can be</a:t>
              </a:r>
            </a:p>
          </p:txBody>
        </p:sp>
        <p:sp>
          <p:nvSpPr>
            <p:cNvPr id="8" name="Freeform 199">
              <a:extLst>
                <a:ext uri="{FF2B5EF4-FFF2-40B4-BE49-F238E27FC236}">
                  <a16:creationId xmlns:a16="http://schemas.microsoft.com/office/drawing/2014/main" id="{7D222F9B-1326-3C3E-5F78-FA70669570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3758" y="2315963"/>
              <a:ext cx="2162176" cy="2162176"/>
            </a:xfrm>
            <a:custGeom>
              <a:avLst/>
              <a:gdLst>
                <a:gd name="T0" fmla="*/ 1289 w 2578"/>
                <a:gd name="T1" fmla="*/ 2577 h 2578"/>
                <a:gd name="T2" fmla="*/ 1289 w 2578"/>
                <a:gd name="T3" fmla="*/ 2577 h 2578"/>
                <a:gd name="T4" fmla="*/ 1289 w 2578"/>
                <a:gd name="T5" fmla="*/ 2577 h 2578"/>
                <a:gd name="T6" fmla="*/ 0 w 2578"/>
                <a:gd name="T7" fmla="*/ 1288 h 2578"/>
                <a:gd name="T8" fmla="*/ 0 w 2578"/>
                <a:gd name="T9" fmla="*/ 1288 h 2578"/>
                <a:gd name="T10" fmla="*/ 1289 w 2578"/>
                <a:gd name="T11" fmla="*/ 0 h 2578"/>
                <a:gd name="T12" fmla="*/ 1289 w 2578"/>
                <a:gd name="T13" fmla="*/ 0 h 2578"/>
                <a:gd name="T14" fmla="*/ 2577 w 2578"/>
                <a:gd name="T15" fmla="*/ 1288 h 2578"/>
                <a:gd name="T16" fmla="*/ 2577 w 2578"/>
                <a:gd name="T17" fmla="*/ 1288 h 2578"/>
                <a:gd name="T18" fmla="*/ 1289 w 2578"/>
                <a:gd name="T19" fmla="*/ 2577 h 2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8" h="2578">
                  <a:moveTo>
                    <a:pt x="1289" y="2577"/>
                  </a:moveTo>
                  <a:lnTo>
                    <a:pt x="1289" y="2577"/>
                  </a:lnTo>
                  <a:lnTo>
                    <a:pt x="1289" y="2577"/>
                  </a:lnTo>
                  <a:cubicBezTo>
                    <a:pt x="581" y="2577"/>
                    <a:pt x="0" y="1996"/>
                    <a:pt x="0" y="1288"/>
                  </a:cubicBezTo>
                  <a:lnTo>
                    <a:pt x="0" y="1288"/>
                  </a:lnTo>
                  <a:cubicBezTo>
                    <a:pt x="0" y="580"/>
                    <a:pt x="581" y="0"/>
                    <a:pt x="1289" y="0"/>
                  </a:cubicBezTo>
                  <a:lnTo>
                    <a:pt x="1289" y="0"/>
                  </a:lnTo>
                  <a:cubicBezTo>
                    <a:pt x="2005" y="0"/>
                    <a:pt x="2577" y="580"/>
                    <a:pt x="2577" y="1288"/>
                  </a:cubicBezTo>
                  <a:lnTo>
                    <a:pt x="2577" y="1288"/>
                  </a:lnTo>
                  <a:cubicBezTo>
                    <a:pt x="2577" y="1996"/>
                    <a:pt x="2005" y="2577"/>
                    <a:pt x="1289" y="2577"/>
                  </a:cubicBez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eiryo" panose="020B0604030504040204" pitchFamily="34" charset="-128"/>
                  <a:cs typeface="Meiryo" panose="020B0604030504040204" pitchFamily="34" charset="-128"/>
                </a:rPr>
                <a:t>Learn</a:t>
              </a:r>
              <a:endParaRPr kumimoji="0" lang="en-NZ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026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0C6F5-D847-593A-9606-D515E53C4A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>
                <a:latin typeface="Aptos Black"/>
              </a:rPr>
              <a:t> Step up - working together to understand challenges and find solutions.</a:t>
            </a:r>
            <a:endParaRPr lang="en-NZ"/>
          </a:p>
          <a:p>
            <a:pPr lvl="1"/>
            <a:r>
              <a:rPr lang="en-NZ"/>
              <a:t>worksafe.govt.nz/</a:t>
            </a:r>
            <a:r>
              <a:rPr lang="en-NZ" err="1"/>
              <a:t>strongculture</a:t>
            </a:r>
            <a:endParaRPr lang="en-NZ"/>
          </a:p>
          <a:p>
            <a:pPr lvl="1"/>
            <a:endParaRPr lang="en-NZ"/>
          </a:p>
          <a:p>
            <a:pPr lvl="1"/>
            <a:endParaRPr lang="en-N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F53BF5-4EDB-195D-7DD7-4E21BCB8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STEP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DD7A3-F353-6164-DECF-3DDF43CFB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042" y="4114704"/>
            <a:ext cx="2528162" cy="19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9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F3F3B8-08DF-E62C-98A2-E78F77D88252}"/>
              </a:ext>
            </a:extLst>
          </p:cNvPr>
          <p:cNvSpPr/>
          <p:nvPr/>
        </p:nvSpPr>
        <p:spPr>
          <a:xfrm rot="21540000">
            <a:off x="3354914" y="2947777"/>
            <a:ext cx="2160000" cy="1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E19BB-0755-4694-6671-165CF8DE6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530636"/>
            <a:ext cx="6450530" cy="6282740"/>
          </a:xfrm>
        </p:spPr>
        <p:txBody>
          <a:bodyPr/>
          <a:lstStyle/>
          <a:p>
            <a:r>
              <a:rPr lang="en-NZ"/>
              <a:t>Be the go-to health and safety person.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8805D8-A60F-5189-7A85-3B62121E0CE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281" y="2501900"/>
            <a:ext cx="2053739" cy="2339975"/>
          </a:xfrm>
        </p:spPr>
      </p:pic>
    </p:spTree>
    <p:extLst>
      <p:ext uri="{BB962C8B-B14F-4D97-AF65-F5344CB8AC3E}">
        <p14:creationId xmlns:p14="http://schemas.microsoft.com/office/powerpoint/2010/main" val="2280233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DC7F2-13AA-4209-538E-B81244AB31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Be the go-to health and safety person</a:t>
            </a:r>
          </a:p>
          <a:p>
            <a:endParaRPr lang="en-NZ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09A1A-90DB-3768-8B1A-DF3DA8355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2000" y="1982776"/>
            <a:ext cx="5184575" cy="3335887"/>
          </a:xfrm>
        </p:spPr>
        <p:txBody>
          <a:bodyPr>
            <a:spAutoFit/>
          </a:bodyPr>
          <a:lstStyle/>
          <a:p>
            <a:pPr marL="229870" lvl="2" algn="l"/>
            <a:r>
              <a:rPr lang="en-NZ" b="0">
                <a:solidFill>
                  <a:schemeClr val="tx1"/>
                </a:solidFill>
                <a:latin typeface="Aptos"/>
              </a:rPr>
              <a:t>Every workplace should have </a:t>
            </a:r>
            <a:r>
              <a:rPr lang="en-NZ">
                <a:solidFill>
                  <a:schemeClr val="tx1"/>
                </a:solidFill>
                <a:latin typeface="Aptos"/>
              </a:rPr>
              <a:t>at least one go-to health and safety person, called a Health and Safety Representative (HSR)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 marL="229870" lvl="2" algn="l"/>
            <a:r>
              <a:rPr lang="en-NZ">
                <a:solidFill>
                  <a:schemeClr val="tx1"/>
                </a:solidFill>
                <a:latin typeface="Aptos"/>
              </a:rPr>
              <a:t>HSRs represent</a:t>
            </a:r>
            <a:r>
              <a:rPr lang="en-NZ" b="0">
                <a:solidFill>
                  <a:schemeClr val="tx1"/>
                </a:solidFill>
                <a:latin typeface="Aptos"/>
              </a:rPr>
              <a:t> their </a:t>
            </a:r>
            <a:r>
              <a:rPr lang="en-NZ">
                <a:solidFill>
                  <a:schemeClr val="tx1"/>
                </a:solidFill>
                <a:latin typeface="Aptos"/>
              </a:rPr>
              <a:t>workmates</a:t>
            </a:r>
            <a:r>
              <a:rPr lang="en-NZ" b="0">
                <a:solidFill>
                  <a:schemeClr val="tx1"/>
                </a:solidFill>
                <a:latin typeface="Aptos"/>
              </a:rPr>
              <a:t>, making sure their voices are being heard in day-to-day work</a:t>
            </a:r>
            <a:endParaRPr lang="en-US">
              <a:solidFill>
                <a:schemeClr val="tx1"/>
              </a:solidFill>
              <a:latin typeface="Aptos"/>
            </a:endParaRPr>
          </a:p>
          <a:p>
            <a:pPr marL="229870" lvl="2" algn="l"/>
            <a:r>
              <a:rPr lang="en-NZ">
                <a:solidFill>
                  <a:schemeClr val="tx1"/>
                </a:solidFill>
                <a:latin typeface="Aptos"/>
              </a:rPr>
              <a:t>It's not a separate job – HSRs are everyday people</a:t>
            </a:r>
          </a:p>
          <a:p>
            <a:pPr marL="229870" lvl="2" algn="l"/>
            <a:r>
              <a:rPr lang="en-NZ">
                <a:solidFill>
                  <a:schemeClr val="tx1"/>
                </a:solidFill>
                <a:latin typeface="Aptos"/>
              </a:rPr>
              <a:t>The best HSRs are people who want to support their mates and keep them healthy and safe.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10888C-E02D-1DEF-882F-8C2C1C9EC1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chemeClr val="accent2"/>
            </a:solidFill>
          </a:ln>
        </p:spPr>
        <p:txBody>
          <a:bodyPr>
            <a:normAutofit fontScale="47500" lnSpcReduction="20000"/>
          </a:bodyPr>
          <a:lstStyle/>
          <a:p>
            <a:endParaRPr lang="en-NZ" dirty="0"/>
          </a:p>
        </p:txBody>
      </p:sp>
      <p:pic>
        <p:nvPicPr>
          <p:cNvPr id="13" name="Picture 12" descr="A person and person wearing hard hats and reflective vests&#10;&#10;AI-generated content may be incorrect.">
            <a:extLst>
              <a:ext uri="{FF2B5EF4-FFF2-40B4-BE49-F238E27FC236}">
                <a16:creationId xmlns:a16="http://schemas.microsoft.com/office/drawing/2014/main" id="{6C3A5302-D221-EE2B-4600-AD17973A7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4000"/>
                    </a14:imgEffect>
                  </a14:imgLayer>
                </a14:imgProps>
              </a:ext>
            </a:extLst>
          </a:blip>
          <a:srcRect l="19083"/>
          <a:stretch>
            <a:fillRect/>
          </a:stretch>
        </p:blipFill>
        <p:spPr>
          <a:xfrm>
            <a:off x="0" y="1981269"/>
            <a:ext cx="4062164" cy="487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0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Be the go-to health and safety person – Build a strong health &amp; safety culture">
            <a:hlinkClick r:id="" action="ppaction://media"/>
            <a:extLst>
              <a:ext uri="{FF2B5EF4-FFF2-40B4-BE49-F238E27FC236}">
                <a16:creationId xmlns:a16="http://schemas.microsoft.com/office/drawing/2014/main" id="{2D8BED1C-87C2-4B67-964D-B0CBF4750685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70530-1983-BDE5-BCCF-D593FAE9A853}"/>
              </a:ext>
            </a:extLst>
          </p:cNvPr>
          <p:cNvSpPr txBox="1">
            <a:spLocks/>
          </p:cNvSpPr>
          <p:nvPr/>
        </p:nvSpPr>
        <p:spPr>
          <a:xfrm>
            <a:off x="3912276" y="2754357"/>
            <a:ext cx="1440000" cy="1440000"/>
          </a:xfrm>
          <a:prstGeom prst="ellipse">
            <a:avLst/>
          </a:prstGeom>
          <a:solidFill>
            <a:srgbClr val="FFD64F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FEDF28-A591-9545-15AA-3BA789D909B9}"/>
              </a:ext>
            </a:extLst>
          </p:cNvPr>
          <p:cNvSpPr txBox="1">
            <a:spLocks/>
          </p:cNvSpPr>
          <p:nvPr/>
        </p:nvSpPr>
        <p:spPr>
          <a:xfrm>
            <a:off x="6587249" y="2764396"/>
            <a:ext cx="1440000" cy="1440000"/>
          </a:xfrm>
          <a:prstGeom prst="ellipse">
            <a:avLst/>
          </a:prstGeom>
          <a:solidFill>
            <a:srgbClr val="FFD64F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806905-77B9-2E4F-FAA5-E4243AF6EA16}"/>
              </a:ext>
            </a:extLst>
          </p:cNvPr>
          <p:cNvSpPr txBox="1">
            <a:spLocks/>
          </p:cNvSpPr>
          <p:nvPr/>
        </p:nvSpPr>
        <p:spPr>
          <a:xfrm>
            <a:off x="1096894" y="2764396"/>
            <a:ext cx="1440000" cy="1440000"/>
          </a:xfrm>
          <a:prstGeom prst="ellipse">
            <a:avLst/>
          </a:prstGeom>
          <a:solidFill>
            <a:srgbClr val="FFD64F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0367CA21-4B80-0FD9-E389-CFB11E5C4BFE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0194" y="2932906"/>
            <a:ext cx="1085850" cy="1085850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5E2AAE5-8F31-E070-C156-B05DE1F9E63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3969" y="2932906"/>
            <a:ext cx="1085850" cy="1085850"/>
          </a:xfrm>
        </p:spPr>
      </p:pic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955F1A51-5A29-0EA2-C80A-F1FC8CC7F19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5131" y="2932906"/>
            <a:ext cx="1085850" cy="108585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3488E8-2E4D-4CCE-B907-88432D1DB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NZ" dirty="0"/>
              <a:t>Be the go-to health and safety person</a:t>
            </a:r>
          </a:p>
          <a:p>
            <a:pPr lvl="1"/>
            <a:r>
              <a:rPr lang="en-NZ" dirty="0"/>
              <a:t>An HSR’s role changes depending where they work, and who they are.</a:t>
            </a:r>
          </a:p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5F177-E4AD-46C4-9382-D4BC43588E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355" y="4194357"/>
            <a:ext cx="1800000" cy="1764000"/>
          </a:xfrm>
        </p:spPr>
        <p:txBody>
          <a:bodyPr>
            <a:normAutofit/>
          </a:bodyPr>
          <a:lstStyle/>
          <a:p>
            <a:r>
              <a:rPr lang="en-NZ" dirty="0"/>
              <a:t>Businesses with HSRs are found to be healthier and safer</a:t>
            </a:r>
          </a:p>
          <a:p>
            <a:endParaRPr lang="en-NZ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BF399A-CB28-E8B0-4B87-F59E3ADFD2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249" y="4204396"/>
            <a:ext cx="1800000" cy="1764000"/>
          </a:xfrm>
        </p:spPr>
        <p:txBody>
          <a:bodyPr/>
          <a:lstStyle/>
          <a:p>
            <a:r>
              <a:rPr lang="en-NZ"/>
              <a:t>HSRs influence how work is done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2A6FB6-3809-E986-9DA1-E50A14BA97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NZ"/>
              <a:t>Reckon this sounds like you? Find out more about being an HSR on the WorkSafe website.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424304-E00D-49CE-72A9-BE36C2A99B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2276" y="4204396"/>
            <a:ext cx="1800000" cy="1764000"/>
          </a:xfrm>
        </p:spPr>
        <p:txBody>
          <a:bodyPr>
            <a:normAutofit/>
          </a:bodyPr>
          <a:lstStyle/>
          <a:p>
            <a:r>
              <a:rPr lang="en-NZ"/>
              <a:t>HSRs have legal power to make sure work is healthy and safe</a:t>
            </a:r>
          </a:p>
          <a:p>
            <a:endParaRPr lang="en-NZ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7C0D807-9DEE-F221-BFF5-4BB6F686173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solidFill>
            <a:srgbClr val="FFD64F"/>
          </a:solidFill>
          <a:ln>
            <a:solidFill>
              <a:srgbClr val="FFC000"/>
            </a:solidFill>
          </a:ln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19690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003DB3-5A64-76DB-1389-5F332BFD9CAD}"/>
              </a:ext>
            </a:extLst>
          </p:cNvPr>
          <p:cNvSpPr/>
          <p:nvPr/>
        </p:nvSpPr>
        <p:spPr>
          <a:xfrm rot="21540000">
            <a:off x="3579438" y="3339000"/>
            <a:ext cx="2880000" cy="1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0D52B-8744-1321-4167-3C3579269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000" y="1340768"/>
            <a:ext cx="6660280" cy="5472608"/>
          </a:xfrm>
        </p:spPr>
        <p:txBody>
          <a:bodyPr/>
          <a:lstStyle/>
          <a:p>
            <a:r>
              <a:rPr lang="en-NZ"/>
              <a:t>Build a strong health and safety culture.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7E635-77B5-FBD2-2F6B-0AFE9EB3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982800"/>
            <a:ext cx="8262000" cy="1260000"/>
          </a:xfrm>
        </p:spPr>
        <p:txBody>
          <a:bodyPr>
            <a:normAutofit/>
          </a:bodyPr>
          <a:lstStyle/>
          <a:p>
            <a:br>
              <a:rPr lang="en-NZ"/>
            </a:b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4853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08FF4-1DBB-23C8-EC56-743FDAF80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NZ">
                <a:latin typeface="Aptos Black"/>
              </a:rPr>
              <a:t>Do your bit to make things safer</a:t>
            </a:r>
            <a:endParaRPr lang="en-NZ"/>
          </a:p>
          <a:p>
            <a:pPr lvl="1"/>
            <a:r>
              <a:rPr lang="en-NZ">
                <a:solidFill>
                  <a:srgbClr val="001D35"/>
                </a:solidFill>
                <a:ea typeface="+mn-lt"/>
                <a:cs typeface="+mn-lt"/>
              </a:rPr>
              <a:t>Health and safety culture is about the shared </a:t>
            </a:r>
            <a:r>
              <a:rPr lang="en-NZ" b="1">
                <a:solidFill>
                  <a:srgbClr val="001D35"/>
                </a:solidFill>
                <a:ea typeface="+mn-lt"/>
                <a:cs typeface="+mn-lt"/>
              </a:rPr>
              <a:t>beliefs</a:t>
            </a:r>
            <a:r>
              <a:rPr lang="en-NZ">
                <a:solidFill>
                  <a:srgbClr val="001D35"/>
                </a:solidFill>
                <a:ea typeface="+mn-lt"/>
                <a:cs typeface="+mn-lt"/>
              </a:rPr>
              <a:t>, </a:t>
            </a:r>
            <a:r>
              <a:rPr lang="en-NZ" b="1">
                <a:solidFill>
                  <a:srgbClr val="001D35"/>
                </a:solidFill>
                <a:ea typeface="+mn-lt"/>
                <a:cs typeface="+mn-lt"/>
              </a:rPr>
              <a:t>values</a:t>
            </a:r>
            <a:r>
              <a:rPr lang="en-NZ">
                <a:solidFill>
                  <a:srgbClr val="001D35"/>
                </a:solidFill>
                <a:ea typeface="+mn-lt"/>
                <a:cs typeface="+mn-lt"/>
              </a:rPr>
              <a:t>, and </a:t>
            </a:r>
            <a:r>
              <a:rPr lang="en-NZ" b="1">
                <a:solidFill>
                  <a:srgbClr val="001D35"/>
                </a:solidFill>
                <a:ea typeface="+mn-lt"/>
                <a:cs typeface="+mn-lt"/>
              </a:rPr>
              <a:t>attitudes</a:t>
            </a:r>
            <a:r>
              <a:rPr lang="en-NZ">
                <a:solidFill>
                  <a:srgbClr val="001D35"/>
                </a:solidFill>
                <a:ea typeface="+mn-lt"/>
                <a:cs typeface="+mn-lt"/>
              </a:rPr>
              <a:t> of a workplace. </a:t>
            </a:r>
          </a:p>
          <a:p>
            <a:pPr lvl="1"/>
            <a:r>
              <a:rPr lang="en-NZ">
                <a:solidFill>
                  <a:srgbClr val="001D35"/>
                </a:solidFill>
                <a:ea typeface="+mn-lt"/>
                <a:cs typeface="+mn-lt"/>
              </a:rPr>
              <a:t>A strong culture is built when everyone works together.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A8193-BE4F-BCD4-4221-8266E24540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0775" y="2815682"/>
            <a:ext cx="3024336" cy="1836502"/>
          </a:xfrm>
        </p:spPr>
        <p:txBody>
          <a:bodyPr/>
          <a:lstStyle/>
          <a:p>
            <a:r>
              <a:rPr lang="en-NZ">
                <a:latin typeface="Aptos"/>
              </a:rPr>
              <a:t>“Safety starts at the top. When workers see leaders taking health and safety seriously, it helps everyone do the same.”</a:t>
            </a:r>
            <a:endParaRPr lang="en-NZ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AB4FA5-B8B9-6968-4348-C0188080E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632" y="3385380"/>
            <a:ext cx="3168352" cy="1614903"/>
          </a:xfrm>
        </p:spPr>
        <p:txBody>
          <a:bodyPr/>
          <a:lstStyle/>
          <a:p>
            <a:r>
              <a:rPr lang="en-NZ">
                <a:latin typeface="Aptos"/>
              </a:rPr>
              <a:t>“Everyone can show leadership and make a difference – including you and your mates.”</a:t>
            </a:r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86B46C-A321-DC34-CC29-4F9A4FD738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5400000">
            <a:off x="1619672" y="5044328"/>
            <a:ext cx="540000" cy="540000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endParaRPr lang="en-N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0EA3F3-FFA0-201B-7E0B-DF78101DB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7017432" y="4702290"/>
            <a:ext cx="540000" cy="540000"/>
          </a:xfrm>
          <a:ln>
            <a:solidFill>
              <a:srgbClr val="72C4C4"/>
            </a:solidFill>
          </a:ln>
        </p:spPr>
        <p:txBody>
          <a:bodyPr>
            <a:normAutofit fontScale="47500" lnSpcReduction="20000"/>
          </a:bodyPr>
          <a:lstStyle/>
          <a:p>
            <a:endParaRPr lang="en-N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3EFF00-B389-6C9C-2AE9-0A1D93CC9803}"/>
              </a:ext>
            </a:extLst>
          </p:cNvPr>
          <p:cNvSpPr txBox="1">
            <a:spLocks/>
          </p:cNvSpPr>
          <p:nvPr/>
        </p:nvSpPr>
        <p:spPr>
          <a:xfrm>
            <a:off x="1043608" y="6264688"/>
            <a:ext cx="7650592" cy="2808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Font typeface="Arial" panose="020B0604020202020204" pitchFamily="34" charset="0"/>
              <a:buNone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100"/>
              </a:spcAft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Font typeface="Aptos" panose="020B00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Font typeface="Aptos" panose="020B00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12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/>
              <a:t>As a group, talk about what you can do to make a difference.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01874760-6AEC-FADF-2A79-A4BE6FF312C1}"/>
              </a:ext>
            </a:extLst>
          </p:cNvPr>
          <p:cNvSpPr/>
          <p:nvPr/>
        </p:nvSpPr>
        <p:spPr>
          <a:xfrm>
            <a:off x="431930" y="6264688"/>
            <a:ext cx="432000" cy="2808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5907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208E1C-4FA9-DA92-F5AB-F2CCDB08D2D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3041" y="972909"/>
            <a:ext cx="8440737" cy="1284288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1800"/>
              </a:spcAft>
            </a:pPr>
            <a:r>
              <a:rPr lang="en-NZ" dirty="0">
                <a:latin typeface="Aptos Black"/>
              </a:rPr>
              <a:t>Take notice</a:t>
            </a:r>
            <a:endParaRPr lang="en-NZ" dirty="0"/>
          </a:p>
          <a:p>
            <a:pPr lvl="1"/>
            <a:r>
              <a:rPr lang="en-NZ" dirty="0"/>
              <a:t>Are these things happening at work?  What can you do to improve your health and safety culture?</a:t>
            </a:r>
          </a:p>
          <a:p>
            <a:pPr lvl="1"/>
            <a:endParaRPr lang="en-NZ" dirty="0"/>
          </a:p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9CFEA-3CE6-9E8F-2676-BFCB1210A8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1975" y="3429000"/>
            <a:ext cx="2159000" cy="998538"/>
          </a:xfrm>
        </p:spPr>
        <p:txBody>
          <a:bodyPr tIns="108000">
            <a:normAutofit/>
          </a:bodyPr>
          <a:lstStyle/>
          <a:p>
            <a:r>
              <a:rPr lang="en-NZ" sz="1500" dirty="0"/>
              <a:t>Workers and managers are talking to each other about health and safety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32CB1-D917-2BA8-B424-67779D0F6F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92500" y="3438525"/>
            <a:ext cx="2159000" cy="998538"/>
          </a:xfrm>
        </p:spPr>
        <p:txBody>
          <a:bodyPr vert="horz" lIns="0" tIns="108000" rIns="0" bIns="0" rtlCol="0" anchor="t">
            <a:normAutofit/>
          </a:bodyPr>
          <a:lstStyle/>
          <a:p>
            <a:r>
              <a:rPr lang="en-NZ" sz="1500"/>
              <a:t>Risks are being identified by everyone</a:t>
            </a:r>
          </a:p>
          <a:p>
            <a:endParaRPr lang="en-NZ" sz="15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12574F-C407-97CE-CA8B-566BF598924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15088" y="3438525"/>
            <a:ext cx="2160587" cy="998538"/>
          </a:xfrm>
        </p:spPr>
        <p:txBody>
          <a:bodyPr tIns="108000">
            <a:normAutofit/>
          </a:bodyPr>
          <a:lstStyle/>
          <a:p>
            <a:r>
              <a:rPr lang="en-NZ" sz="1500"/>
              <a:t>People are comfortable speaking up and stepping up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5F4281-AEB4-4EBA-9B8B-93AFF794EC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1975" y="5875338"/>
            <a:ext cx="2159000" cy="973137"/>
          </a:xfrm>
        </p:spPr>
        <p:txBody>
          <a:bodyPr vert="horz" lIns="0" tIns="108000" rIns="0" bIns="0" rtlCol="0" anchor="t">
            <a:normAutofit/>
          </a:bodyPr>
          <a:lstStyle/>
          <a:p>
            <a:r>
              <a:rPr lang="en-NZ" sz="1500" dirty="0"/>
              <a:t>There are go-to health and safety people or groups</a:t>
            </a:r>
          </a:p>
          <a:p>
            <a:endParaRPr lang="en-NZ" sz="15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B69C9FD-E6A8-E55B-0FAB-1AD089652C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92500" y="5886450"/>
            <a:ext cx="2159000" cy="971550"/>
          </a:xfrm>
        </p:spPr>
        <p:txBody>
          <a:bodyPr tIns="108000">
            <a:normAutofit/>
          </a:bodyPr>
          <a:lstStyle/>
          <a:p>
            <a:r>
              <a:rPr lang="en-NZ" sz="1500" dirty="0"/>
              <a:t>Hazards are escalated and resolved quickly</a:t>
            </a:r>
          </a:p>
          <a:p>
            <a:endParaRPr lang="en-NZ" sz="15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B49A9D-0A36-1EC7-90D3-3297F8F48D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15088" y="5886450"/>
            <a:ext cx="2160587" cy="971550"/>
          </a:xfrm>
        </p:spPr>
        <p:txBody>
          <a:bodyPr vert="horz" lIns="0" tIns="108000" rIns="0" bIns="0" rtlCol="0" anchor="t">
            <a:normAutofit/>
          </a:bodyPr>
          <a:lstStyle/>
          <a:p>
            <a:r>
              <a:rPr lang="en-NZ" sz="1500" dirty="0"/>
              <a:t>Wellbeing is a focus at work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0BC4043-3D67-17ED-B609-02E2E944226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4027488" y="2173288"/>
            <a:ext cx="1085850" cy="1085850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E1473137-BB08-C53A-F3F7-CFE8B46ACD0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100138" y="2173288"/>
            <a:ext cx="1085850" cy="1085850"/>
          </a:xfr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0281D2B7-9FBA-7A10-E513-BA78633D024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6948488" y="2170113"/>
            <a:ext cx="1095375" cy="1095375"/>
          </a:xfr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5F9F96F-216B-CBB7-BA13-0764B929A6E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>
          <a:xfrm>
            <a:off x="4024313" y="4622800"/>
            <a:ext cx="1085850" cy="1085850"/>
          </a:xfrm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6054468-5365-7FAB-FD3A-D52B8218C5F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>
          <a:xfrm>
            <a:off x="1100138" y="4622800"/>
            <a:ext cx="1085850" cy="108585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51B61D-9230-2B6C-A422-B4C28D6184F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58013" y="4627563"/>
            <a:ext cx="1076325" cy="1076325"/>
          </a:xfrm>
        </p:spPr>
      </p:pic>
    </p:spTree>
    <p:extLst>
      <p:ext uri="{BB962C8B-B14F-4D97-AF65-F5344CB8AC3E}">
        <p14:creationId xmlns:p14="http://schemas.microsoft.com/office/powerpoint/2010/main" val="1322889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4E274-A314-625D-9141-36D66D95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NZ">
                <a:latin typeface="Aptos Black"/>
              </a:rPr>
              <a:t>Keep going</a:t>
            </a:r>
          </a:p>
          <a:p>
            <a:r>
              <a:rPr lang="en-NZ" sz="1600">
                <a:latin typeface="Aptos"/>
              </a:rPr>
              <a:t>Health and safety isn't just a box to tick – it's about always learning, and always improving. </a:t>
            </a:r>
          </a:p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D9BAF-CDF3-14FF-D71F-814FB4AE5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1285" y="2480528"/>
            <a:ext cx="5286380" cy="3338452"/>
          </a:xfrm>
        </p:spPr>
        <p:txBody>
          <a:bodyPr wrap="square">
            <a:spAutoFit/>
          </a:bodyPr>
          <a:lstStyle/>
          <a:p>
            <a:pPr algn="l"/>
            <a:r>
              <a:rPr lang="en-NZ">
                <a:latin typeface="Aptos"/>
              </a:rPr>
              <a:t>You can keep health and safety front and centre by having: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b="0">
                <a:latin typeface="Aptos"/>
              </a:rPr>
              <a:t>Health and safety training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b="0">
                <a:latin typeface="Aptos"/>
              </a:rPr>
              <a:t>Health and safety registers and monitoring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Aptos"/>
              </a:rPr>
              <a:t>Processes for identifying hazards and risks – and putting controls in place</a:t>
            </a:r>
            <a:endParaRPr lang="en-NZ" b="0">
              <a:latin typeface="Apto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Aptos"/>
              </a:rPr>
              <a:t>Ways to acknowledge improvement</a:t>
            </a:r>
            <a:endParaRPr lang="en-NZ" b="0">
              <a:latin typeface="Apto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b="0">
                <a:latin typeface="Aptos"/>
              </a:rPr>
              <a:t>Electing go-to </a:t>
            </a:r>
            <a:r>
              <a:rPr lang="en-NZ">
                <a:latin typeface="Aptos"/>
              </a:rPr>
              <a:t>Health</a:t>
            </a:r>
            <a:r>
              <a:rPr lang="en-NZ" b="0">
                <a:latin typeface="Aptos"/>
              </a:rPr>
              <a:t> and </a:t>
            </a:r>
            <a:r>
              <a:rPr lang="en-NZ">
                <a:latin typeface="Aptos"/>
              </a:rPr>
              <a:t>Safety</a:t>
            </a:r>
            <a:r>
              <a:rPr lang="en-NZ" b="0">
                <a:latin typeface="Aptos"/>
              </a:rPr>
              <a:t> </a:t>
            </a:r>
            <a:r>
              <a:rPr lang="en-NZ">
                <a:latin typeface="Aptos"/>
              </a:rPr>
              <a:t>Representatives</a:t>
            </a:r>
            <a:endParaRPr lang="en-NZ" b="0">
              <a:latin typeface="Apto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b="0">
                <a:latin typeface="Aptos"/>
              </a:rPr>
              <a:t>Wellbeing time - to encourage better health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2A81E7-356F-FE5C-E45E-01332DAB68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 flipH="1">
            <a:off x="5355285" y="5818003"/>
            <a:ext cx="540000" cy="540000"/>
          </a:xfrm>
          <a:ln>
            <a:solidFill>
              <a:srgbClr val="72C4C4"/>
            </a:solidFill>
          </a:ln>
        </p:spPr>
        <p:txBody>
          <a:bodyPr>
            <a:normAutofit fontScale="47500" lnSpcReduction="20000"/>
          </a:bodyPr>
          <a:lstStyle/>
          <a:p>
            <a:endParaRPr lang="en-NZ" dirty="0"/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E3C63776-5757-6ED3-BFF3-5F6F8E94A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90" t="2473" b="3591"/>
          <a:stretch>
            <a:fillRect/>
          </a:stretch>
        </p:blipFill>
        <p:spPr>
          <a:xfrm>
            <a:off x="-1" y="2339790"/>
            <a:ext cx="3955225" cy="4518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7402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10CD-7CDD-A82E-E740-F45D066E8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BEA2E-C335-2EC0-D766-167C4B006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How can WorkSafe help?</a:t>
            </a:r>
          </a:p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F93D0-38FF-4B2B-6C15-5FEF77FF9B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6040" y="2361553"/>
            <a:ext cx="5355313" cy="3014260"/>
          </a:xfrm>
        </p:spPr>
        <p:txBody>
          <a:bodyPr wrap="square">
            <a:spAutoFit/>
          </a:bodyPr>
          <a:lstStyle/>
          <a:p>
            <a:pPr algn="l"/>
            <a:r>
              <a:rPr lang="en-NZ" dirty="0">
                <a:latin typeface="Aptos"/>
              </a:rPr>
              <a:t>There's lots of information and services available to help you to improve health and safety at your work: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dirty="0">
                <a:latin typeface="Aptos"/>
                <a:hlinkClick r:id="rId3"/>
              </a:rPr>
              <a:t>Build a strong health and safety culture webpage </a:t>
            </a:r>
            <a:endParaRPr lang="en-NZ" dirty="0">
              <a:latin typeface="Apto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dirty="0">
                <a:latin typeface="Aptos"/>
                <a:hlinkClick r:id="rId4"/>
              </a:rPr>
              <a:t>SafePlus</a:t>
            </a:r>
            <a:r>
              <a:rPr lang="en-NZ" b="0" dirty="0">
                <a:latin typeface="Aptos"/>
                <a:hlinkClick r:id="rId4"/>
              </a:rPr>
              <a:t> self-assessment</a:t>
            </a:r>
            <a:endParaRPr lang="en-NZ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b="0" dirty="0">
                <a:latin typeface="Aptos"/>
                <a:hlinkClick r:id="rId5"/>
              </a:rPr>
              <a:t>Guidance for business owners</a:t>
            </a:r>
            <a:endParaRPr lang="en-NZ" b="0" dirty="0">
              <a:latin typeface="Apto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b="0" dirty="0" err="1">
                <a:latin typeface="Aptos"/>
                <a:hlinkClick r:id="rId6"/>
              </a:rPr>
              <a:t>Puataunofo</a:t>
            </a:r>
            <a:r>
              <a:rPr lang="en-NZ" b="0" dirty="0">
                <a:latin typeface="Aptos"/>
                <a:hlinkClick r:id="rId6"/>
              </a:rPr>
              <a:t> ‘Come Home Safely’</a:t>
            </a:r>
            <a:endParaRPr lang="en-NZ" b="0" dirty="0">
              <a:latin typeface="Apto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b="0" dirty="0">
                <a:latin typeface="Aptos"/>
              </a:rPr>
              <a:t>Requesting a site inspection or to </a:t>
            </a:r>
            <a:r>
              <a:rPr lang="en-NZ" dirty="0">
                <a:latin typeface="Aptos"/>
              </a:rPr>
              <a:t>talk to a member of our</a:t>
            </a:r>
            <a:r>
              <a:rPr lang="en-NZ" b="0" dirty="0">
                <a:latin typeface="Aptos"/>
              </a:rPr>
              <a:t> team </a:t>
            </a:r>
            <a:endParaRPr lang="en-NZ" dirty="0">
              <a:latin typeface="Apto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09790-2459-6CEC-565E-DA4246B99F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rgbClr val="72C4C4"/>
            </a:solidFill>
          </a:ln>
        </p:spPr>
        <p:txBody>
          <a:bodyPr>
            <a:normAutofit fontScale="47500" lnSpcReduction="20000"/>
          </a:bodyPr>
          <a:lstStyle/>
          <a:p>
            <a:endParaRPr lang="en-NZ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6DC350A6-969D-0F5A-1B84-8AB49596B0CE}"/>
              </a:ext>
            </a:extLst>
          </p:cNvPr>
          <p:cNvSpPr txBox="1">
            <a:spLocks/>
          </p:cNvSpPr>
          <p:nvPr/>
        </p:nvSpPr>
        <p:spPr>
          <a:xfrm>
            <a:off x="1043608" y="6264688"/>
            <a:ext cx="7650592" cy="2808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Font typeface="Arial" panose="020B0604020202020204" pitchFamily="34" charset="0"/>
              <a:buNone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100"/>
              </a:spcAft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Font typeface="Aptos" panose="020B00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Font typeface="Aptos" panose="020B0004020202020204" pitchFamily="34" charset="0"/>
              <a:buChar char="–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1200" indent="-2286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100"/>
              </a:spcAft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/>
              <a:t>Visit www.worksafe.govt.nz</a:t>
            </a:r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DAC94A7-9DEC-4B21-C756-6A57D90589FB}"/>
              </a:ext>
            </a:extLst>
          </p:cNvPr>
          <p:cNvSpPr/>
          <p:nvPr/>
        </p:nvSpPr>
        <p:spPr>
          <a:xfrm>
            <a:off x="431930" y="6264688"/>
            <a:ext cx="432000" cy="2808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NZ"/>
          </a:p>
        </p:txBody>
      </p:sp>
      <p:pic>
        <p:nvPicPr>
          <p:cNvPr id="7" name="Picture 6" descr="A person holding papers and smiling&#10;&#10;AI-generated content may be incorrect.">
            <a:extLst>
              <a:ext uri="{FF2B5EF4-FFF2-40B4-BE49-F238E27FC236}">
                <a16:creationId xmlns:a16="http://schemas.microsoft.com/office/drawing/2014/main" id="{63C9F1E5-0A57-7372-BC2C-C3D0DEAA2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r="8529"/>
          <a:stretch>
            <a:fillRect/>
          </a:stretch>
        </p:blipFill>
        <p:spPr>
          <a:xfrm>
            <a:off x="5332374" y="1476695"/>
            <a:ext cx="3811626" cy="53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D39A9B-D138-958A-BC28-47A92BEF39DE}"/>
              </a:ext>
            </a:extLst>
          </p:cNvPr>
          <p:cNvSpPr/>
          <p:nvPr/>
        </p:nvSpPr>
        <p:spPr>
          <a:xfrm rot="21480000">
            <a:off x="325683" y="3339000"/>
            <a:ext cx="3240360" cy="1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27DBA1-70F5-BF5B-7B86-7059EF147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2278944"/>
            <a:ext cx="8262000" cy="3596256"/>
          </a:xfrm>
        </p:spPr>
        <p:txBody>
          <a:bodyPr/>
          <a:lstStyle/>
          <a:p>
            <a:r>
              <a:rPr lang="en-NZ" dirty="0"/>
              <a:t>No one should be harmed or killed at work.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C29EA-8125-E1A8-AD97-099914DF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Why is this important?</a:t>
            </a:r>
          </a:p>
        </p:txBody>
      </p:sp>
    </p:spTree>
    <p:extLst>
      <p:ext uri="{BB962C8B-B14F-4D97-AF65-F5344CB8AC3E}">
        <p14:creationId xmlns:p14="http://schemas.microsoft.com/office/powerpoint/2010/main" val="1330965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AC96FE1-8CB5-3CF6-BB8A-9E8254A3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4300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67519-BC86-D0C5-0EEA-D96D79F1EE51}"/>
              </a:ext>
            </a:extLst>
          </p:cNvPr>
          <p:cNvSpPr txBox="1">
            <a:spLocks/>
          </p:cNvSpPr>
          <p:nvPr/>
        </p:nvSpPr>
        <p:spPr>
          <a:xfrm>
            <a:off x="3862318" y="2749688"/>
            <a:ext cx="1440000" cy="1440000"/>
          </a:xfrm>
          <a:prstGeom prst="ellipse">
            <a:avLst/>
          </a:prstGeom>
          <a:solidFill>
            <a:srgbClr val="72C4C4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860BF-C2A6-F682-A3EA-27D03A9F174C}"/>
              </a:ext>
            </a:extLst>
          </p:cNvPr>
          <p:cNvSpPr txBox="1">
            <a:spLocks/>
          </p:cNvSpPr>
          <p:nvPr/>
        </p:nvSpPr>
        <p:spPr>
          <a:xfrm>
            <a:off x="6788875" y="2749688"/>
            <a:ext cx="1440000" cy="1440000"/>
          </a:xfrm>
          <a:prstGeom prst="ellipse">
            <a:avLst/>
          </a:prstGeom>
          <a:solidFill>
            <a:srgbClr val="72C4C4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ED4A37-D152-2F97-924D-B39C85688ED6}"/>
              </a:ext>
            </a:extLst>
          </p:cNvPr>
          <p:cNvSpPr txBox="1">
            <a:spLocks/>
          </p:cNvSpPr>
          <p:nvPr/>
        </p:nvSpPr>
        <p:spPr>
          <a:xfrm>
            <a:off x="935761" y="2759727"/>
            <a:ext cx="1440000" cy="1440000"/>
          </a:xfrm>
          <a:prstGeom prst="ellipse">
            <a:avLst/>
          </a:prstGeom>
          <a:solidFill>
            <a:srgbClr val="72C4C4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6D291F-172E-AA71-7C49-9454D431D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475" y="358320"/>
            <a:ext cx="8280000" cy="1768613"/>
          </a:xfrm>
        </p:spPr>
        <p:txBody>
          <a:bodyPr vert="horz" lIns="0" tIns="0" rIns="0" bIns="0" rtlCol="0" anchor="t">
            <a:normAutofit/>
          </a:bodyPr>
          <a:lstStyle/>
          <a:p>
            <a:endParaRPr lang="en-NZ" dirty="0"/>
          </a:p>
          <a:p>
            <a:pPr lvl="1"/>
            <a:r>
              <a:rPr lang="en-NZ" sz="3500" dirty="0">
                <a:latin typeface="Aptos Black"/>
              </a:rPr>
              <a:t>Did you know that every year: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315E8-5B04-BB7F-6EC2-3264795087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NZ" sz="3500">
                <a:latin typeface="Aptos Black" panose="020B0004020202020204" pitchFamily="34" charset="0"/>
              </a:rPr>
              <a:t>50–60</a:t>
            </a:r>
          </a:p>
          <a:p>
            <a:r>
              <a:rPr lang="en-NZ"/>
              <a:t>people are killed</a:t>
            </a:r>
            <a:br>
              <a:rPr lang="en-NZ"/>
            </a:br>
            <a:r>
              <a:rPr lang="en-NZ"/>
              <a:t> at work</a:t>
            </a:r>
          </a:p>
          <a:p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86BEEB-6450-419C-50A4-65801C8852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NZ" sz="3500">
                <a:latin typeface="Aptos Black" panose="020B0004020202020204" pitchFamily="34" charset="0"/>
              </a:rPr>
              <a:t>400–500</a:t>
            </a:r>
          </a:p>
          <a:p>
            <a:r>
              <a:rPr lang="en-NZ"/>
              <a:t>people are hospitalised with a serious work-related injury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5A5698-D4A9-B55E-F415-1E3E1780DC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NZ" sz="3500">
                <a:latin typeface="Aptos Black" panose="020B0004020202020204" pitchFamily="34" charset="0"/>
              </a:rPr>
              <a:t>750–900</a:t>
            </a:r>
          </a:p>
          <a:p>
            <a:r>
              <a:rPr lang="en-NZ"/>
              <a:t>people die because of work-related ill health (estimated)</a:t>
            </a:r>
          </a:p>
          <a:p>
            <a:endParaRPr lang="en-NZ"/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5B89F55D-F5B2-046F-9472-82FA424E509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0188" y="2936081"/>
            <a:ext cx="1085850" cy="1085850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0DBD7298-C9BF-6109-967C-7982AB3578C6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31" y="2936081"/>
            <a:ext cx="1085850" cy="1085850"/>
          </a:xfr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548335BE-9825-74BB-E331-8459D0DE9C78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5950" y="2936081"/>
            <a:ext cx="1085850" cy="1085850"/>
          </a:xfrm>
        </p:spPr>
      </p:pic>
    </p:spTree>
    <p:extLst>
      <p:ext uri="{BB962C8B-B14F-4D97-AF65-F5344CB8AC3E}">
        <p14:creationId xmlns:p14="http://schemas.microsoft.com/office/powerpoint/2010/main" val="344270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8D827-46AE-6247-E45D-928857BAC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3833968" cy="5534025"/>
          </a:xfrm>
        </p:spPr>
        <p:txBody>
          <a:bodyPr vert="horz" lIns="0" tIns="0" rIns="180000" bIns="0" rtlCol="0" anchor="t">
            <a:normAutofit/>
          </a:bodyPr>
          <a:lstStyle/>
          <a:p>
            <a:r>
              <a:rPr lang="en-NZ" dirty="0">
                <a:latin typeface="Aptos Black"/>
              </a:rPr>
              <a:t>Why is this important?</a:t>
            </a:r>
          </a:p>
          <a:p>
            <a:pPr lvl="1">
              <a:lnSpc>
                <a:spcPct val="100000"/>
              </a:lnSpc>
            </a:pPr>
            <a:r>
              <a:rPr lang="en-NZ" sz="2500" dirty="0"/>
              <a:t>In New Zealand, the workplaces with the most harm and risk are in forestry, agriculture, construction and manufacturing. </a:t>
            </a:r>
          </a:p>
          <a:p>
            <a:pPr lvl="1">
              <a:lnSpc>
                <a:spcPct val="80000"/>
              </a:lnSpc>
            </a:pPr>
            <a:r>
              <a:rPr lang="en-NZ" sz="2500" b="1" dirty="0"/>
              <a:t>You can help your workmates get home safe by building a strong health and safety culture. </a:t>
            </a:r>
          </a:p>
          <a:p>
            <a:endParaRPr lang="en-NZ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7F944AB-54E5-C41A-A83D-97CC422063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00" y="980927"/>
            <a:ext cx="3611072" cy="5328393"/>
          </a:xfrm>
        </p:spPr>
      </p:pic>
    </p:spTree>
    <p:extLst>
      <p:ext uri="{BB962C8B-B14F-4D97-AF65-F5344CB8AC3E}">
        <p14:creationId xmlns:p14="http://schemas.microsoft.com/office/powerpoint/2010/main" val="119436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D53569-68A8-C28C-0EA3-C8FF7EF3C58D}"/>
              </a:ext>
            </a:extLst>
          </p:cNvPr>
          <p:cNvSpPr/>
          <p:nvPr/>
        </p:nvSpPr>
        <p:spPr>
          <a:xfrm rot="21480000">
            <a:off x="2625451" y="3290549"/>
            <a:ext cx="1944000" cy="1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FE0548-4284-A27F-68D7-644C4FA8E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000" y="1340768"/>
            <a:ext cx="5004096" cy="5472608"/>
          </a:xfrm>
        </p:spPr>
        <p:txBody>
          <a:bodyPr/>
          <a:lstStyle/>
          <a:p>
            <a:r>
              <a:rPr lang="en-NZ"/>
              <a:t>Take time out with your team.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3260B3-D496-C320-6613-1594F433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982800"/>
            <a:ext cx="8262000" cy="1260000"/>
          </a:xfrm>
        </p:spPr>
        <p:txBody>
          <a:bodyPr/>
          <a:lstStyle/>
          <a:p>
            <a:r>
              <a:rPr lang="en-NZ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425476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8783B1-93DD-B106-4A5D-57672DEC5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981075"/>
            <a:ext cx="3281741" cy="5876925"/>
          </a:xfrm>
        </p:spPr>
        <p:txBody>
          <a:bodyPr vert="horz" lIns="0" tIns="0" rIns="180000" bIns="0" rtlCol="0" anchor="t">
            <a:normAutofit/>
          </a:bodyPr>
          <a:lstStyle/>
          <a:p>
            <a:r>
              <a:rPr lang="en-NZ"/>
              <a:t>How?</a:t>
            </a:r>
          </a:p>
          <a:p>
            <a:pPr lvl="1"/>
            <a:endParaRPr lang="en-NZ"/>
          </a:p>
          <a:p>
            <a:pPr lvl="1"/>
            <a:r>
              <a:rPr lang="en-NZ"/>
              <a:t>Find out how you and your workmates can help build a strong health and safety culture by:</a:t>
            </a:r>
          </a:p>
          <a:p>
            <a:pPr lvl="1"/>
            <a:endParaRPr lang="en-NZ"/>
          </a:p>
          <a:p>
            <a:pPr lvl="1"/>
            <a:endParaRPr lang="en-NZ"/>
          </a:p>
          <a:p>
            <a:pPr lvl="1"/>
            <a:endParaRPr lang="en-NZ"/>
          </a:p>
          <a:p>
            <a:endParaRPr lang="en-N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5374E4-AF51-D601-BB5C-B8E7400C7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5724"/>
            <a:ext cx="627889" cy="627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608C60-C777-8FD6-ACA2-D4EECBB79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09224"/>
            <a:ext cx="627889" cy="627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32C08-665C-7B53-C7E3-B7BBB58D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25973"/>
            <a:ext cx="627889" cy="62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1F6967-B9FF-15F2-487B-4EABCD3E2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92474"/>
            <a:ext cx="627889" cy="627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1C9C2E-6C47-5AD3-0DA9-EF320F418C0F}"/>
              </a:ext>
            </a:extLst>
          </p:cNvPr>
          <p:cNvSpPr txBox="1"/>
          <p:nvPr/>
        </p:nvSpPr>
        <p:spPr>
          <a:xfrm>
            <a:off x="5343904" y="1648983"/>
            <a:ext cx="3204000" cy="86409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marL="0" lvl="2"/>
            <a:r>
              <a:rPr lang="en-NZ" sz="1600" b="1"/>
              <a:t>Reading and discussing </a:t>
            </a:r>
            <a:r>
              <a:rPr lang="en-NZ" sz="1600"/>
              <a:t>the information in this workshop and on the WorkSafe website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303B7-2649-1AD8-1FC2-25F0E1191F79}"/>
              </a:ext>
            </a:extLst>
          </p:cNvPr>
          <p:cNvSpPr txBox="1"/>
          <p:nvPr/>
        </p:nvSpPr>
        <p:spPr>
          <a:xfrm>
            <a:off x="5343904" y="2674370"/>
            <a:ext cx="3204000" cy="86409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marL="0" lvl="2"/>
            <a:r>
              <a:rPr lang="en-NZ" sz="1600" b="1"/>
              <a:t>Watching the videos </a:t>
            </a:r>
            <a:r>
              <a:rPr lang="en-NZ" sz="1600"/>
              <a:t>about how other people do 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3A78D0-90A6-E8AD-1E4F-96D8435839E1}"/>
              </a:ext>
            </a:extLst>
          </p:cNvPr>
          <p:cNvSpPr txBox="1"/>
          <p:nvPr/>
        </p:nvSpPr>
        <p:spPr>
          <a:xfrm>
            <a:off x="5343904" y="3699757"/>
            <a:ext cx="3350096" cy="86409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marL="0" lvl="2"/>
            <a:r>
              <a:rPr lang="en-NZ" sz="1600" b="1"/>
              <a:t>Completing the activities</a:t>
            </a:r>
            <a:r>
              <a:rPr lang="en-NZ" sz="1600"/>
              <a:t> as a team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78F15-0DA6-65D9-CD52-75A1A51C08D8}"/>
              </a:ext>
            </a:extLst>
          </p:cNvPr>
          <p:cNvSpPr txBox="1"/>
          <p:nvPr/>
        </p:nvSpPr>
        <p:spPr>
          <a:xfrm>
            <a:off x="5343904" y="4725144"/>
            <a:ext cx="3204000" cy="86409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marL="0" lvl="2"/>
            <a:r>
              <a:rPr lang="en-NZ" sz="1600" b="1"/>
              <a:t>Keep going </a:t>
            </a:r>
            <a:r>
              <a:rPr lang="en-NZ" sz="1600"/>
              <a:t>— continue talking about your health and safety culture.</a:t>
            </a:r>
          </a:p>
        </p:txBody>
      </p:sp>
    </p:spTree>
    <p:extLst>
      <p:ext uri="{BB962C8B-B14F-4D97-AF65-F5344CB8AC3E}">
        <p14:creationId xmlns:p14="http://schemas.microsoft.com/office/powerpoint/2010/main" val="78879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1B76C5-3C45-A677-C45F-A7FB8D188CFB}"/>
              </a:ext>
            </a:extLst>
          </p:cNvPr>
          <p:cNvSpPr/>
          <p:nvPr/>
        </p:nvSpPr>
        <p:spPr>
          <a:xfrm rot="21540000">
            <a:off x="433284" y="5179468"/>
            <a:ext cx="5004000" cy="1908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E884-79E6-DF02-FCF4-B665F7E91B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" y="1388196"/>
            <a:ext cx="8262000" cy="5472608"/>
          </a:xfrm>
        </p:spPr>
        <p:txBody>
          <a:bodyPr/>
          <a:lstStyle/>
          <a:p>
            <a:r>
              <a:rPr lang="en-NZ">
                <a:latin typeface="Aptos Black"/>
              </a:rPr>
              <a:t>What is it, </a:t>
            </a:r>
            <a:endParaRPr lang="en-US"/>
          </a:p>
          <a:p>
            <a:r>
              <a:rPr lang="en-NZ">
                <a:latin typeface="Aptos Black"/>
              </a:rPr>
              <a:t>and why is it important?</a:t>
            </a:r>
            <a:endParaRPr lang="en-N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AE81DC-DB4B-A403-0458-7AB8A3508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982800"/>
            <a:ext cx="8262000" cy="1260000"/>
          </a:xfrm>
        </p:spPr>
        <p:txBody>
          <a:bodyPr>
            <a:normAutofit/>
          </a:bodyPr>
          <a:lstStyle/>
          <a:p>
            <a:r>
              <a:rPr lang="en-NZ">
                <a:latin typeface="Aptos Black"/>
              </a:rPr>
              <a:t>Worker Engagement, Participation </a:t>
            </a:r>
            <a:br>
              <a:rPr lang="en-NZ">
                <a:latin typeface="Aptos Black"/>
              </a:rPr>
            </a:br>
            <a:r>
              <a:rPr lang="en-NZ">
                <a:latin typeface="Aptos Black"/>
              </a:rPr>
              <a:t>and Representation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5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F70EF-76A6-B308-2EE5-10FE9E5500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Businesses must involve their workers in health and safety – it’s the law. </a:t>
            </a:r>
          </a:p>
          <a:p>
            <a:pPr lvl="1"/>
            <a:r>
              <a:rPr lang="en-NZ"/>
              <a:t>We call this worker </a:t>
            </a:r>
            <a:r>
              <a:rPr lang="en-NZ" b="1"/>
              <a:t>engagement</a:t>
            </a:r>
            <a:r>
              <a:rPr lang="en-NZ"/>
              <a:t>, </a:t>
            </a:r>
            <a:r>
              <a:rPr lang="en-NZ" b="1"/>
              <a:t>participation</a:t>
            </a:r>
            <a:r>
              <a:rPr lang="en-NZ"/>
              <a:t> and </a:t>
            </a:r>
            <a:r>
              <a:rPr lang="en-NZ" b="1"/>
              <a:t>representation</a:t>
            </a:r>
            <a:r>
              <a:rPr lang="en-NZ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5D85DE-951F-CED3-2C1C-BFB48BDA42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8024" y="3222412"/>
            <a:ext cx="3024336" cy="1614903"/>
          </a:xfrm>
        </p:spPr>
        <p:txBody>
          <a:bodyPr/>
          <a:lstStyle/>
          <a:p>
            <a:r>
              <a:rPr lang="en-NZ">
                <a:latin typeface="Aptos"/>
              </a:rPr>
              <a:t>“Health and safety decisions are better when </a:t>
            </a:r>
            <a:br>
              <a:rPr lang="en-NZ"/>
            </a:br>
            <a:r>
              <a:rPr lang="en-NZ">
                <a:latin typeface="Aptos"/>
              </a:rPr>
              <a:t>the voice of workers is </a:t>
            </a:r>
            <a:r>
              <a:rPr lang="en-NZ" b="1">
                <a:latin typeface="Aptos"/>
              </a:rPr>
              <a:t>represented.</a:t>
            </a:r>
            <a:r>
              <a:rPr lang="en-NZ">
                <a:latin typeface="Aptos"/>
              </a:rPr>
              <a:t>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6B312B-0AF4-C98B-21B7-A082AAD996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632" y="3870484"/>
            <a:ext cx="3168352" cy="1614903"/>
          </a:xfrm>
        </p:spPr>
        <p:txBody>
          <a:bodyPr/>
          <a:lstStyle/>
          <a:p>
            <a:r>
              <a:rPr lang="en-NZ">
                <a:latin typeface="Aptos"/>
              </a:rPr>
              <a:t>“Work is safer when everyone </a:t>
            </a:r>
            <a:r>
              <a:rPr lang="en-NZ" b="1">
                <a:latin typeface="Aptos"/>
              </a:rPr>
              <a:t>engages</a:t>
            </a:r>
            <a:r>
              <a:rPr lang="en-NZ">
                <a:latin typeface="Aptos"/>
              </a:rPr>
              <a:t> with </a:t>
            </a:r>
            <a:br>
              <a:rPr lang="en-NZ"/>
            </a:br>
            <a:r>
              <a:rPr lang="en-NZ">
                <a:latin typeface="Aptos"/>
              </a:rPr>
              <a:t>– and </a:t>
            </a:r>
            <a:r>
              <a:rPr lang="en-NZ" b="1">
                <a:latin typeface="Aptos"/>
              </a:rPr>
              <a:t>participates</a:t>
            </a:r>
            <a:r>
              <a:rPr lang="en-NZ">
                <a:latin typeface="Aptos"/>
              </a:rPr>
              <a:t> in –   health and safety.”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0A375-5B98-DB31-69AE-1C9905F05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AE218-F685-6AD3-B196-9ED51DCB93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rgbClr val="72C4C4"/>
            </a:solidFill>
          </a:ln>
        </p:spPr>
        <p:txBody>
          <a:bodyPr>
            <a:normAutofit fontScale="47500" lnSpcReduction="20000"/>
          </a:bodyPr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809751"/>
      </p:ext>
    </p:extLst>
  </p:cSld>
  <p:clrMapOvr>
    <a:masterClrMapping/>
  </p:clrMapOvr>
</p:sld>
</file>

<file path=ppt/theme/theme1.xml><?xml version="1.0" encoding="utf-8"?>
<a:theme xmlns:a="http://schemas.openxmlformats.org/drawingml/2006/main" name="WEPR Covers">
  <a:themeElements>
    <a:clrScheme name="WREP teal highlight">
      <a:dk1>
        <a:srgbClr val="272725"/>
      </a:dk1>
      <a:lt1>
        <a:srgbClr val="FFFFFF"/>
      </a:lt1>
      <a:dk2>
        <a:srgbClr val="72C4C4"/>
      </a:dk2>
      <a:lt2>
        <a:srgbClr val="000000"/>
      </a:lt2>
      <a:accent1>
        <a:srgbClr val="F67A4A"/>
      </a:accent1>
      <a:accent2>
        <a:srgbClr val="FFD64F"/>
      </a:accent2>
      <a:accent3>
        <a:srgbClr val="414099"/>
      </a:accent3>
      <a:accent4>
        <a:srgbClr val="00A7D7"/>
      </a:accent4>
      <a:accent5>
        <a:srgbClr val="943A7A"/>
      </a:accent5>
      <a:accent6>
        <a:srgbClr val="5F9F97"/>
      </a:accent6>
      <a:hlink>
        <a:srgbClr val="414099"/>
      </a:hlink>
      <a:folHlink>
        <a:srgbClr val="27272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PR template 0_5" id="{4758A382-9B44-46C1-A997-40E97D9A4724}" vid="{EEA4F930-4B80-483F-B104-B6BAFCCEC4DB}"/>
    </a:ext>
  </a:extLst>
</a:theme>
</file>

<file path=ppt/theme/theme2.xml><?xml version="1.0" encoding="utf-8"?>
<a:theme xmlns:a="http://schemas.openxmlformats.org/drawingml/2006/main" name="WEPR Dividers">
  <a:themeElements>
    <a:clrScheme name="WREP teal highlight">
      <a:dk1>
        <a:srgbClr val="272725"/>
      </a:dk1>
      <a:lt1>
        <a:srgbClr val="FFFFFF"/>
      </a:lt1>
      <a:dk2>
        <a:srgbClr val="72C4C4"/>
      </a:dk2>
      <a:lt2>
        <a:srgbClr val="000000"/>
      </a:lt2>
      <a:accent1>
        <a:srgbClr val="F67A4A"/>
      </a:accent1>
      <a:accent2>
        <a:srgbClr val="FFD64F"/>
      </a:accent2>
      <a:accent3>
        <a:srgbClr val="414099"/>
      </a:accent3>
      <a:accent4>
        <a:srgbClr val="00A7D7"/>
      </a:accent4>
      <a:accent5>
        <a:srgbClr val="943A7A"/>
      </a:accent5>
      <a:accent6>
        <a:srgbClr val="339797"/>
      </a:accent6>
      <a:hlink>
        <a:srgbClr val="414099"/>
      </a:hlink>
      <a:folHlink>
        <a:srgbClr val="27272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EPR overarching slides">
  <a:themeElements>
    <a:clrScheme name="WEPR teal highlight">
      <a:dk1>
        <a:srgbClr val="272725"/>
      </a:dk1>
      <a:lt1>
        <a:srgbClr val="FFFFFF"/>
      </a:lt1>
      <a:dk2>
        <a:srgbClr val="72C4C4"/>
      </a:dk2>
      <a:lt2>
        <a:srgbClr val="000000"/>
      </a:lt2>
      <a:accent1>
        <a:srgbClr val="F67A4A"/>
      </a:accent1>
      <a:accent2>
        <a:srgbClr val="FFD64F"/>
      </a:accent2>
      <a:accent3>
        <a:srgbClr val="414099"/>
      </a:accent3>
      <a:accent4>
        <a:srgbClr val="00A7D7"/>
      </a:accent4>
      <a:accent5>
        <a:srgbClr val="943A7A"/>
      </a:accent5>
      <a:accent6>
        <a:srgbClr val="339797"/>
      </a:accent6>
      <a:hlink>
        <a:srgbClr val="414099"/>
      </a:hlink>
      <a:folHlink>
        <a:srgbClr val="27272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PR template 0_5" id="{4758A382-9B44-46C1-A997-40E97D9A4724}" vid="{28586486-C7A9-4CD6-9224-2DBCF704D145}"/>
    </a:ext>
  </a:extLst>
</a:theme>
</file>

<file path=ppt/theme/theme4.xml><?xml version="1.0" encoding="utf-8"?>
<a:theme xmlns:a="http://schemas.openxmlformats.org/drawingml/2006/main" name="WEPR custom slides">
  <a:themeElements>
    <a:clrScheme name="WREP teal highlight">
      <a:dk1>
        <a:srgbClr val="272725"/>
      </a:dk1>
      <a:lt1>
        <a:srgbClr val="FFFFFF"/>
      </a:lt1>
      <a:dk2>
        <a:srgbClr val="A2C4C2"/>
      </a:dk2>
      <a:lt2>
        <a:srgbClr val="000000"/>
      </a:lt2>
      <a:accent1>
        <a:srgbClr val="F67A4A"/>
      </a:accent1>
      <a:accent2>
        <a:srgbClr val="FFD64F"/>
      </a:accent2>
      <a:accent3>
        <a:srgbClr val="414099"/>
      </a:accent3>
      <a:accent4>
        <a:srgbClr val="00A7D7"/>
      </a:accent4>
      <a:accent5>
        <a:srgbClr val="943A7A"/>
      </a:accent5>
      <a:accent6>
        <a:srgbClr val="5F9F97"/>
      </a:accent6>
      <a:hlink>
        <a:srgbClr val="414099"/>
      </a:hlink>
      <a:folHlink>
        <a:srgbClr val="27272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PR template 0_5" id="{4758A382-9B44-46C1-A997-40E97D9A4724}" vid="{28586486-C7A9-4CD6-9224-2DBCF704D145}"/>
    </a:ext>
  </a:extLst>
</a:theme>
</file>

<file path=ppt/theme/theme5.xml><?xml version="1.0" encoding="utf-8"?>
<a:theme xmlns:a="http://schemas.openxmlformats.org/drawingml/2006/main" name="WEPR video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PR template 0_5" id="{4758A382-9B44-46C1-A997-40E97D9A4724}" vid="{FF3FDE9E-EF95-415A-81AB-744945C9533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247afcf-4b32-4a86-b769-09e8fdf4c730">WORK-565524928-72957</_dlc_DocId>
    <lcf76f155ced4ddcb4097134ff3c332f xmlns="2dd9eb3e-bb63-4b16-bcd6-163c9db252ca">
      <Terms xmlns="http://schemas.microsoft.com/office/infopath/2007/PartnerControls"/>
    </lcf76f155ced4ddcb4097134ff3c332f>
    <TaxCatchAll xmlns="8247afcf-4b32-4a86-b769-09e8fdf4c730" xsi:nil="true"/>
    <_dlc_DocIdUrl xmlns="8247afcf-4b32-4a86-b769-09e8fdf4c730">
      <Url>https://worksafenz.sharepoint.com/sites/OrgEPID/_layouts/15/DocIdRedir.aspx?ID=WORK-565524928-72957</Url>
      <Description>WORK-565524928-72957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1CDEFA20A184098CEF750E434BC28" ma:contentTypeVersion="17" ma:contentTypeDescription="Create a new document." ma:contentTypeScope="" ma:versionID="37413091bf3d057ca19a6484b310e438">
  <xsd:schema xmlns:xsd="http://www.w3.org/2001/XMLSchema" xmlns:xs="http://www.w3.org/2001/XMLSchema" xmlns:p="http://schemas.microsoft.com/office/2006/metadata/properties" xmlns:ns2="8247afcf-4b32-4a86-b769-09e8fdf4c730" xmlns:ns3="2dd9eb3e-bb63-4b16-bcd6-163c9db252ca" targetNamespace="http://schemas.microsoft.com/office/2006/metadata/properties" ma:root="true" ma:fieldsID="a357eb5ebd403c3245c91df0ceabe3db" ns2:_="" ns3:_="">
    <xsd:import namespace="8247afcf-4b32-4a86-b769-09e8fdf4c730"/>
    <xsd:import namespace="2dd9eb3e-bb63-4b16-bcd6-163c9db252c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7afcf-4b32-4a86-b769-09e8fdf4c73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7c3ece5-e0ec-4c4c-a34c-550ad50b5f4c}" ma:internalName="TaxCatchAll" ma:showField="CatchAllData" ma:web="8247afcf-4b32-4a86-b769-09e8fdf4c7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d9eb3e-bb63-4b16-bcd6-163c9db25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722be4-e0c1-4a72-933b-7a5f66d11d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218E05-B5B7-4580-91F1-C007751FCB4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0D0CB11-51D2-471E-8AF0-DC4FF7F39074}">
  <ds:schemaRefs>
    <ds:schemaRef ds:uri="http://purl.org/dc/terms/"/>
    <ds:schemaRef ds:uri="http://schemas.microsoft.com/office/infopath/2007/PartnerControls"/>
    <ds:schemaRef ds:uri="8247afcf-4b32-4a86-b769-09e8fdf4c730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2dd9eb3e-bb63-4b16-bcd6-163c9db252ca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ED25B68-DBA8-455E-BC90-D5A14F98952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92EBACF-1ADC-47AF-964B-C488B30A8C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47afcf-4b32-4a86-b769-09e8fdf4c730"/>
    <ds:schemaRef ds:uri="2dd9eb3e-bb63-4b16-bcd6-163c9db252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WEPR template 0_5</Template>
  <TotalTime>0</TotalTime>
  <Words>1140</Words>
  <Application>Microsoft Office PowerPoint</Application>
  <PresentationFormat>On-screen Show (4:3)</PresentationFormat>
  <Paragraphs>156</Paragraphs>
  <Slides>30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Aptos Black</vt:lpstr>
      <vt:lpstr>Wingdings</vt:lpstr>
      <vt:lpstr>Arial</vt:lpstr>
      <vt:lpstr>WEPR Covers</vt:lpstr>
      <vt:lpstr>WEPR Dividers</vt:lpstr>
      <vt:lpstr>WEPR overarching slides</vt:lpstr>
      <vt:lpstr>WEPR custom slides</vt:lpstr>
      <vt:lpstr>WEPR video slides</vt:lpstr>
      <vt:lpstr>PowerPoint Presentation</vt:lpstr>
      <vt:lpstr>PowerPoint Presentation</vt:lpstr>
      <vt:lpstr>Why is this important?</vt:lpstr>
      <vt:lpstr>PowerPoint Presentation</vt:lpstr>
      <vt:lpstr>PowerPoint Presentation</vt:lpstr>
      <vt:lpstr>How?</vt:lpstr>
      <vt:lpstr>PowerPoint Presentation</vt:lpstr>
      <vt:lpstr>Worker Engagement, Participation  and Representation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 UP</vt:lpstr>
      <vt:lpstr>PowerPoint Presentation</vt:lpstr>
      <vt:lpstr>PowerPoint Presentation</vt:lpstr>
      <vt:lpstr>PowerPoint Presentation</vt:lpstr>
      <vt:lpstr>PowerPoint Presentation</vt:lpstr>
      <vt:lpstr>STEP UP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2025-08-04T03:18:12Z</dcterms:created>
  <dcterms:modified xsi:type="dcterms:W3CDTF">2025-08-04T03:42:52Z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0x0101005C11CDEFA20A184098CEF750E434BC28</vt:lpwstr>
  </property>
  <property fmtid="{D5CDD505-2E9C-101B-9397-08002B2CF9AE}" pid="4" name="_dlc_DocIdItemGuid">
    <vt:lpwstr>5cf18174-ce11-472b-be16-0b63b29f1777</vt:lpwstr>
  </property>
</Properties>
</file>